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5"/>
  </p:notesMasterIdLst>
  <p:sldIdLst>
    <p:sldId id="259" r:id="rId3"/>
    <p:sldId id="261" r:id="rId4"/>
    <p:sldId id="470" r:id="rId5"/>
    <p:sldId id="482" r:id="rId6"/>
    <p:sldId id="483" r:id="rId7"/>
    <p:sldId id="471" r:id="rId8"/>
    <p:sldId id="484" r:id="rId9"/>
    <p:sldId id="472" r:id="rId10"/>
    <p:sldId id="485" r:id="rId11"/>
    <p:sldId id="486" r:id="rId12"/>
    <p:sldId id="487" r:id="rId13"/>
    <p:sldId id="490" r:id="rId14"/>
    <p:sldId id="491" r:id="rId15"/>
    <p:sldId id="492" r:id="rId16"/>
    <p:sldId id="493" r:id="rId17"/>
    <p:sldId id="474" r:id="rId18"/>
    <p:sldId id="494" r:id="rId19"/>
    <p:sldId id="495" r:id="rId20"/>
    <p:sldId id="496" r:id="rId21"/>
    <p:sldId id="497" r:id="rId22"/>
    <p:sldId id="498" r:id="rId23"/>
    <p:sldId id="475" r:id="rId24"/>
    <p:sldId id="499" r:id="rId25"/>
    <p:sldId id="500" r:id="rId26"/>
    <p:sldId id="501" r:id="rId27"/>
    <p:sldId id="502" r:id="rId28"/>
    <p:sldId id="503" r:id="rId29"/>
    <p:sldId id="476" r:id="rId30"/>
    <p:sldId id="504" r:id="rId31"/>
    <p:sldId id="505" r:id="rId32"/>
    <p:sldId id="509" r:id="rId33"/>
    <p:sldId id="526" r:id="rId34"/>
    <p:sldId id="527" r:id="rId35"/>
    <p:sldId id="528" r:id="rId36"/>
    <p:sldId id="529" r:id="rId37"/>
    <p:sldId id="478" r:id="rId38"/>
    <p:sldId id="479" r:id="rId39"/>
    <p:sldId id="510" r:id="rId40"/>
    <p:sldId id="511" r:id="rId41"/>
    <p:sldId id="512" r:id="rId42"/>
    <p:sldId id="480" r:id="rId43"/>
    <p:sldId id="513" r:id="rId44"/>
    <p:sldId id="521" r:id="rId45"/>
    <p:sldId id="522" r:id="rId46"/>
    <p:sldId id="523" r:id="rId47"/>
    <p:sldId id="525" r:id="rId48"/>
    <p:sldId id="524" r:id="rId49"/>
    <p:sldId id="271" r:id="rId50"/>
    <p:sldId id="530" r:id="rId51"/>
    <p:sldId id="531" r:id="rId52"/>
    <p:sldId id="532" r:id="rId53"/>
    <p:sldId id="533"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9"/>
    <a:srgbClr val="FF3300"/>
    <a:srgbClr val="FFFFCC"/>
    <a:srgbClr val="CCC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94660"/>
  </p:normalViewPr>
  <p:slideViewPr>
    <p:cSldViewPr snapToGrid="0">
      <p:cViewPr varScale="1">
        <p:scale>
          <a:sx n="73" d="100"/>
          <a:sy n="73" d="100"/>
        </p:scale>
        <p:origin x="14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Tyson" userId="8cc5704abe1e0291" providerId="LiveId" clId="{9DE00741-E2D3-49A0-ABA9-BF87B8141443}"/>
    <pc:docChg chg="undo custSel addSld delSld modSld sldOrd">
      <pc:chgData name="Doug Tyson" userId="8cc5704abe1e0291" providerId="LiveId" clId="{9DE00741-E2D3-49A0-ABA9-BF87B8141443}" dt="2018-03-04T19:30:06.501" v="1682"/>
      <pc:docMkLst>
        <pc:docMk/>
      </pc:docMkLst>
      <pc:sldChg chg="modSp modTransition">
        <pc:chgData name="Doug Tyson" userId="8cc5704abe1e0291" providerId="LiveId" clId="{9DE00741-E2D3-49A0-ABA9-BF87B8141443}" dt="2018-03-04T19:24:10.443" v="1641"/>
        <pc:sldMkLst>
          <pc:docMk/>
          <pc:sldMk cId="2805721985" sldId="259"/>
        </pc:sldMkLst>
        <pc:spChg chg="mod">
          <ac:chgData name="Doug Tyson" userId="8cc5704abe1e0291" providerId="LiveId" clId="{9DE00741-E2D3-49A0-ABA9-BF87B8141443}" dt="2018-03-04T18:08:17.780" v="2"/>
          <ac:spMkLst>
            <pc:docMk/>
            <pc:sldMk cId="2805721985" sldId="259"/>
            <ac:spMk id="9" creationId="{73078F9F-26CF-42B8-ACCF-56C526FE1C5E}"/>
          </ac:spMkLst>
        </pc:spChg>
        <pc:spChg chg="mod">
          <ac:chgData name="Doug Tyson" userId="8cc5704abe1e0291" providerId="LiveId" clId="{9DE00741-E2D3-49A0-ABA9-BF87B8141443}" dt="2018-03-04T18:08:34.460" v="7"/>
          <ac:spMkLst>
            <pc:docMk/>
            <pc:sldMk cId="2805721985" sldId="259"/>
            <ac:spMk id="10" creationId="{99394964-F208-485A-BC0D-A9671CD9E89F}"/>
          </ac:spMkLst>
        </pc:spChg>
      </pc:sldChg>
      <pc:sldChg chg="modSp modTransition">
        <pc:chgData name="Doug Tyson" userId="8cc5704abe1e0291" providerId="LiveId" clId="{9DE00741-E2D3-49A0-ABA9-BF87B8141443}" dt="2018-03-04T19:24:10.443" v="1641"/>
        <pc:sldMkLst>
          <pc:docMk/>
          <pc:sldMk cId="3232646589" sldId="261"/>
        </pc:sldMkLst>
        <pc:spChg chg="mod">
          <ac:chgData name="Doug Tyson" userId="8cc5704abe1e0291" providerId="LiveId" clId="{9DE00741-E2D3-49A0-ABA9-BF87B8141443}" dt="2018-03-04T18:12:17.831" v="96" actId="20577"/>
          <ac:spMkLst>
            <pc:docMk/>
            <pc:sldMk cId="3232646589" sldId="261"/>
            <ac:spMk id="2" creationId="{96DAC536-1A60-46BE-8E46-ABD60151719A}"/>
          </ac:spMkLst>
        </pc:spChg>
        <pc:spChg chg="mod">
          <ac:chgData name="Doug Tyson" userId="8cc5704abe1e0291" providerId="LiveId" clId="{9DE00741-E2D3-49A0-ABA9-BF87B8141443}" dt="2018-03-04T18:26:19.539" v="396" actId="1076"/>
          <ac:spMkLst>
            <pc:docMk/>
            <pc:sldMk cId="3232646589" sldId="261"/>
            <ac:spMk id="3" creationId="{8F9AA134-3A60-4C43-A73E-B5EEEB5F8720}"/>
          </ac:spMkLst>
        </pc:spChg>
      </pc:sldChg>
      <pc:sldChg chg="addSp delSp modSp modTransition">
        <pc:chgData name="Doug Tyson" userId="8cc5704abe1e0291" providerId="LiveId" clId="{9DE00741-E2D3-49A0-ABA9-BF87B8141443}" dt="2018-03-04T19:24:10.443" v="1641"/>
        <pc:sldMkLst>
          <pc:docMk/>
          <pc:sldMk cId="2153773814" sldId="271"/>
        </pc:sldMkLst>
        <pc:spChg chg="add del mod">
          <ac:chgData name="Doug Tyson" userId="8cc5704abe1e0291" providerId="LiveId" clId="{9DE00741-E2D3-49A0-ABA9-BF87B8141443}" dt="2018-03-04T18:11:29.280" v="56" actId="478"/>
          <ac:spMkLst>
            <pc:docMk/>
            <pc:sldMk cId="2153773814" sldId="271"/>
            <ac:spMk id="3" creationId="{8ED680B1-A4B1-4BA9-8F0F-2FF14975FBBC}"/>
          </ac:spMkLst>
        </pc:spChg>
        <pc:spChg chg="add del">
          <ac:chgData name="Doug Tyson" userId="8cc5704abe1e0291" providerId="LiveId" clId="{9DE00741-E2D3-49A0-ABA9-BF87B8141443}" dt="2018-03-04T18:11:24.377" v="53"/>
          <ac:spMkLst>
            <pc:docMk/>
            <pc:sldMk cId="2153773814" sldId="271"/>
            <ac:spMk id="5" creationId="{F2C7C0E5-9014-472F-8EEE-D7826FFCE6C2}"/>
          </ac:spMkLst>
        </pc:spChg>
        <pc:spChg chg="del">
          <ac:chgData name="Doug Tyson" userId="8cc5704abe1e0291" providerId="LiveId" clId="{9DE00741-E2D3-49A0-ABA9-BF87B8141443}" dt="2018-03-04T18:11:26.875" v="54" actId="478"/>
          <ac:spMkLst>
            <pc:docMk/>
            <pc:sldMk cId="2153773814" sldId="271"/>
            <ac:spMk id="6" creationId="{5C36135C-7D87-4A61-8869-D6D96EEB422A}"/>
          </ac:spMkLst>
        </pc:spChg>
        <pc:spChg chg="add del">
          <ac:chgData name="Doug Tyson" userId="8cc5704abe1e0291" providerId="LiveId" clId="{9DE00741-E2D3-49A0-ABA9-BF87B8141443}" dt="2018-03-04T18:11:35.177" v="57" actId="478"/>
          <ac:spMkLst>
            <pc:docMk/>
            <pc:sldMk cId="2153773814" sldId="271"/>
            <ac:spMk id="7" creationId="{88B865E6-2638-44B2-892B-FB502AD47F4D}"/>
          </ac:spMkLst>
        </pc:spChg>
        <pc:spChg chg="add mod">
          <ac:chgData name="Doug Tyson" userId="8cc5704abe1e0291" providerId="LiveId" clId="{9DE00741-E2D3-49A0-ABA9-BF87B8141443}" dt="2018-03-04T18:11:42.489" v="64" actId="1036"/>
          <ac:spMkLst>
            <pc:docMk/>
            <pc:sldMk cId="2153773814" sldId="271"/>
            <ac:spMk id="8" creationId="{DAE7BDE1-C7A9-490B-B711-1ECEA5CFDDF6}"/>
          </ac:spMkLst>
        </pc:spChg>
      </pc:sldChg>
      <pc:sldChg chg="modSp del">
        <pc:chgData name="Doug Tyson" userId="8cc5704abe1e0291" providerId="LiveId" clId="{9DE00741-E2D3-49A0-ABA9-BF87B8141443}" dt="2018-03-04T18:30:37.514" v="435" actId="2696"/>
        <pc:sldMkLst>
          <pc:docMk/>
          <pc:sldMk cId="335017646" sldId="362"/>
        </pc:sldMkLst>
        <pc:spChg chg="mod">
          <ac:chgData name="Doug Tyson" userId="8cc5704abe1e0291" providerId="LiveId" clId="{9DE00741-E2D3-49A0-ABA9-BF87B8141443}" dt="2018-03-04T18:12:34.720" v="97"/>
          <ac:spMkLst>
            <pc:docMk/>
            <pc:sldMk cId="335017646" sldId="362"/>
            <ac:spMk id="4" creationId="{B8103177-4531-4392-AFF0-CA509D748260}"/>
          </ac:spMkLst>
        </pc:spChg>
      </pc:sldChg>
      <pc:sldChg chg="del">
        <pc:chgData name="Doug Tyson" userId="8cc5704abe1e0291" providerId="LiveId" clId="{9DE00741-E2D3-49A0-ABA9-BF87B8141443}" dt="2018-03-04T18:30:37.527" v="436" actId="2696"/>
        <pc:sldMkLst>
          <pc:docMk/>
          <pc:sldMk cId="2634521408" sldId="411"/>
        </pc:sldMkLst>
      </pc:sldChg>
      <pc:sldChg chg="del">
        <pc:chgData name="Doug Tyson" userId="8cc5704abe1e0291" providerId="LiveId" clId="{9DE00741-E2D3-49A0-ABA9-BF87B8141443}" dt="2018-03-04T18:30:37.538" v="437" actId="2696"/>
        <pc:sldMkLst>
          <pc:docMk/>
          <pc:sldMk cId="51929696" sldId="413"/>
        </pc:sldMkLst>
      </pc:sldChg>
      <pc:sldChg chg="del">
        <pc:chgData name="Doug Tyson" userId="8cc5704abe1e0291" providerId="LiveId" clId="{9DE00741-E2D3-49A0-ABA9-BF87B8141443}" dt="2018-03-04T18:30:37.550" v="438" actId="2696"/>
        <pc:sldMkLst>
          <pc:docMk/>
          <pc:sldMk cId="3326536765" sldId="414"/>
        </pc:sldMkLst>
      </pc:sldChg>
      <pc:sldChg chg="del">
        <pc:chgData name="Doug Tyson" userId="8cc5704abe1e0291" providerId="LiveId" clId="{9DE00741-E2D3-49A0-ABA9-BF87B8141443}" dt="2018-03-04T18:30:37.563" v="439" actId="2696"/>
        <pc:sldMkLst>
          <pc:docMk/>
          <pc:sldMk cId="4007974273" sldId="415"/>
        </pc:sldMkLst>
      </pc:sldChg>
      <pc:sldChg chg="del">
        <pc:chgData name="Doug Tyson" userId="8cc5704abe1e0291" providerId="LiveId" clId="{9DE00741-E2D3-49A0-ABA9-BF87B8141443}" dt="2018-03-04T18:30:37.571" v="440" actId="2696"/>
        <pc:sldMkLst>
          <pc:docMk/>
          <pc:sldMk cId="4108178229" sldId="416"/>
        </pc:sldMkLst>
      </pc:sldChg>
      <pc:sldChg chg="del">
        <pc:chgData name="Doug Tyson" userId="8cc5704abe1e0291" providerId="LiveId" clId="{9DE00741-E2D3-49A0-ABA9-BF87B8141443}" dt="2018-03-04T18:30:37.581" v="441" actId="2696"/>
        <pc:sldMkLst>
          <pc:docMk/>
          <pc:sldMk cId="1625803567" sldId="417"/>
        </pc:sldMkLst>
      </pc:sldChg>
      <pc:sldChg chg="del">
        <pc:chgData name="Doug Tyson" userId="8cc5704abe1e0291" providerId="LiveId" clId="{9DE00741-E2D3-49A0-ABA9-BF87B8141443}" dt="2018-03-04T18:30:37.590" v="442" actId="2696"/>
        <pc:sldMkLst>
          <pc:docMk/>
          <pc:sldMk cId="3859916137" sldId="419"/>
        </pc:sldMkLst>
      </pc:sldChg>
      <pc:sldChg chg="del">
        <pc:chgData name="Doug Tyson" userId="8cc5704abe1e0291" providerId="LiveId" clId="{9DE00741-E2D3-49A0-ABA9-BF87B8141443}" dt="2018-03-04T18:30:37.601" v="443" actId="2696"/>
        <pc:sldMkLst>
          <pc:docMk/>
          <pc:sldMk cId="1999348401" sldId="420"/>
        </pc:sldMkLst>
      </pc:sldChg>
      <pc:sldChg chg="del">
        <pc:chgData name="Doug Tyson" userId="8cc5704abe1e0291" providerId="LiveId" clId="{9DE00741-E2D3-49A0-ABA9-BF87B8141443}" dt="2018-03-04T18:30:37.609" v="444" actId="2696"/>
        <pc:sldMkLst>
          <pc:docMk/>
          <pc:sldMk cId="2861425758" sldId="421"/>
        </pc:sldMkLst>
      </pc:sldChg>
      <pc:sldChg chg="del">
        <pc:chgData name="Doug Tyson" userId="8cc5704abe1e0291" providerId="LiveId" clId="{9DE00741-E2D3-49A0-ABA9-BF87B8141443}" dt="2018-03-04T18:30:37.629" v="446" actId="2696"/>
        <pc:sldMkLst>
          <pc:docMk/>
          <pc:sldMk cId="4073375959" sldId="425"/>
        </pc:sldMkLst>
      </pc:sldChg>
      <pc:sldChg chg="del">
        <pc:chgData name="Doug Tyson" userId="8cc5704abe1e0291" providerId="LiveId" clId="{9DE00741-E2D3-49A0-ABA9-BF87B8141443}" dt="2018-03-04T18:30:37.618" v="445" actId="2696"/>
        <pc:sldMkLst>
          <pc:docMk/>
          <pc:sldMk cId="1209632927" sldId="426"/>
        </pc:sldMkLst>
      </pc:sldChg>
      <pc:sldChg chg="del">
        <pc:chgData name="Doug Tyson" userId="8cc5704abe1e0291" providerId="LiveId" clId="{9DE00741-E2D3-49A0-ABA9-BF87B8141443}" dt="2018-03-04T18:30:37.636" v="447" actId="2696"/>
        <pc:sldMkLst>
          <pc:docMk/>
          <pc:sldMk cId="1241765464" sldId="427"/>
        </pc:sldMkLst>
      </pc:sldChg>
      <pc:sldChg chg="del">
        <pc:chgData name="Doug Tyson" userId="8cc5704abe1e0291" providerId="LiveId" clId="{9DE00741-E2D3-49A0-ABA9-BF87B8141443}" dt="2018-03-04T18:30:37.645" v="448" actId="2696"/>
        <pc:sldMkLst>
          <pc:docMk/>
          <pc:sldMk cId="3416976087" sldId="428"/>
        </pc:sldMkLst>
      </pc:sldChg>
      <pc:sldChg chg="del">
        <pc:chgData name="Doug Tyson" userId="8cc5704abe1e0291" providerId="LiveId" clId="{9DE00741-E2D3-49A0-ABA9-BF87B8141443}" dt="2018-03-04T18:30:37.654" v="449" actId="2696"/>
        <pc:sldMkLst>
          <pc:docMk/>
          <pc:sldMk cId="2761767820" sldId="429"/>
        </pc:sldMkLst>
      </pc:sldChg>
      <pc:sldChg chg="del">
        <pc:chgData name="Doug Tyson" userId="8cc5704abe1e0291" providerId="LiveId" clId="{9DE00741-E2D3-49A0-ABA9-BF87B8141443}" dt="2018-03-04T18:30:37.667" v="450" actId="2696"/>
        <pc:sldMkLst>
          <pc:docMk/>
          <pc:sldMk cId="763328216" sldId="430"/>
        </pc:sldMkLst>
      </pc:sldChg>
      <pc:sldChg chg="del">
        <pc:chgData name="Doug Tyson" userId="8cc5704abe1e0291" providerId="LiveId" clId="{9DE00741-E2D3-49A0-ABA9-BF87B8141443}" dt="2018-03-04T18:30:37.678" v="451" actId="2696"/>
        <pc:sldMkLst>
          <pc:docMk/>
          <pc:sldMk cId="1373284950" sldId="431"/>
        </pc:sldMkLst>
      </pc:sldChg>
      <pc:sldChg chg="del">
        <pc:chgData name="Doug Tyson" userId="8cc5704abe1e0291" providerId="LiveId" clId="{9DE00741-E2D3-49A0-ABA9-BF87B8141443}" dt="2018-03-04T18:30:37.690" v="452" actId="2696"/>
        <pc:sldMkLst>
          <pc:docMk/>
          <pc:sldMk cId="3061760912" sldId="432"/>
        </pc:sldMkLst>
      </pc:sldChg>
      <pc:sldChg chg="del">
        <pc:chgData name="Doug Tyson" userId="8cc5704abe1e0291" providerId="LiveId" clId="{9DE00741-E2D3-49A0-ABA9-BF87B8141443}" dt="2018-03-04T18:30:37.703" v="453" actId="2696"/>
        <pc:sldMkLst>
          <pc:docMk/>
          <pc:sldMk cId="41449925" sldId="433"/>
        </pc:sldMkLst>
      </pc:sldChg>
      <pc:sldChg chg="del">
        <pc:chgData name="Doug Tyson" userId="8cc5704abe1e0291" providerId="LiveId" clId="{9DE00741-E2D3-49A0-ABA9-BF87B8141443}" dt="2018-03-04T18:30:37.718" v="454" actId="2696"/>
        <pc:sldMkLst>
          <pc:docMk/>
          <pc:sldMk cId="3597412797" sldId="434"/>
        </pc:sldMkLst>
      </pc:sldChg>
      <pc:sldChg chg="del">
        <pc:chgData name="Doug Tyson" userId="8cc5704abe1e0291" providerId="LiveId" clId="{9DE00741-E2D3-49A0-ABA9-BF87B8141443}" dt="2018-03-04T18:30:37.732" v="455" actId="2696"/>
        <pc:sldMkLst>
          <pc:docMk/>
          <pc:sldMk cId="3659932771" sldId="435"/>
        </pc:sldMkLst>
      </pc:sldChg>
      <pc:sldChg chg="del">
        <pc:chgData name="Doug Tyson" userId="8cc5704abe1e0291" providerId="LiveId" clId="{9DE00741-E2D3-49A0-ABA9-BF87B8141443}" dt="2018-03-04T18:30:37.747" v="456" actId="2696"/>
        <pc:sldMkLst>
          <pc:docMk/>
          <pc:sldMk cId="1190446440" sldId="436"/>
        </pc:sldMkLst>
      </pc:sldChg>
      <pc:sldChg chg="del">
        <pc:chgData name="Doug Tyson" userId="8cc5704abe1e0291" providerId="LiveId" clId="{9DE00741-E2D3-49A0-ABA9-BF87B8141443}" dt="2018-03-04T18:30:37.755" v="457" actId="2696"/>
        <pc:sldMkLst>
          <pc:docMk/>
          <pc:sldMk cId="447198942" sldId="437"/>
        </pc:sldMkLst>
      </pc:sldChg>
      <pc:sldChg chg="del">
        <pc:chgData name="Doug Tyson" userId="8cc5704abe1e0291" providerId="LiveId" clId="{9DE00741-E2D3-49A0-ABA9-BF87B8141443}" dt="2018-03-04T18:30:37.774" v="458" actId="2696"/>
        <pc:sldMkLst>
          <pc:docMk/>
          <pc:sldMk cId="1821077622" sldId="438"/>
        </pc:sldMkLst>
      </pc:sldChg>
      <pc:sldChg chg="del">
        <pc:chgData name="Doug Tyson" userId="8cc5704abe1e0291" providerId="LiveId" clId="{9DE00741-E2D3-49A0-ABA9-BF87B8141443}" dt="2018-03-04T18:30:37.939" v="470" actId="2696"/>
        <pc:sldMkLst>
          <pc:docMk/>
          <pc:sldMk cId="431222050" sldId="442"/>
        </pc:sldMkLst>
      </pc:sldChg>
      <pc:sldChg chg="del">
        <pc:chgData name="Doug Tyson" userId="8cc5704abe1e0291" providerId="LiveId" clId="{9DE00741-E2D3-49A0-ABA9-BF87B8141443}" dt="2018-03-04T18:30:37.808" v="459" actId="2696"/>
        <pc:sldMkLst>
          <pc:docMk/>
          <pc:sldMk cId="2577370106" sldId="443"/>
        </pc:sldMkLst>
      </pc:sldChg>
      <pc:sldChg chg="del">
        <pc:chgData name="Doug Tyson" userId="8cc5704abe1e0291" providerId="LiveId" clId="{9DE00741-E2D3-49A0-ABA9-BF87B8141443}" dt="2018-03-04T18:30:37.816" v="460" actId="2696"/>
        <pc:sldMkLst>
          <pc:docMk/>
          <pc:sldMk cId="2117390384" sldId="444"/>
        </pc:sldMkLst>
      </pc:sldChg>
      <pc:sldChg chg="del">
        <pc:chgData name="Doug Tyson" userId="8cc5704abe1e0291" providerId="LiveId" clId="{9DE00741-E2D3-49A0-ABA9-BF87B8141443}" dt="2018-03-04T18:30:37.857" v="464" actId="2696"/>
        <pc:sldMkLst>
          <pc:docMk/>
          <pc:sldMk cId="1382648307" sldId="445"/>
        </pc:sldMkLst>
      </pc:sldChg>
      <pc:sldChg chg="del">
        <pc:chgData name="Doug Tyson" userId="8cc5704abe1e0291" providerId="LiveId" clId="{9DE00741-E2D3-49A0-ABA9-BF87B8141443}" dt="2018-03-04T18:30:37.974" v="472" actId="2696"/>
        <pc:sldMkLst>
          <pc:docMk/>
          <pc:sldMk cId="1107948700" sldId="446"/>
        </pc:sldMkLst>
      </pc:sldChg>
      <pc:sldChg chg="del">
        <pc:chgData name="Doug Tyson" userId="8cc5704abe1e0291" providerId="LiveId" clId="{9DE00741-E2D3-49A0-ABA9-BF87B8141443}" dt="2018-03-04T18:30:37.883" v="466" actId="2696"/>
        <pc:sldMkLst>
          <pc:docMk/>
          <pc:sldMk cId="780377953" sldId="447"/>
        </pc:sldMkLst>
      </pc:sldChg>
      <pc:sldChg chg="del">
        <pc:chgData name="Doug Tyson" userId="8cc5704abe1e0291" providerId="LiveId" clId="{9DE00741-E2D3-49A0-ABA9-BF87B8141443}" dt="2018-03-04T18:30:37.923" v="469" actId="2696"/>
        <pc:sldMkLst>
          <pc:docMk/>
          <pc:sldMk cId="2000993826" sldId="448"/>
        </pc:sldMkLst>
      </pc:sldChg>
      <pc:sldChg chg="del">
        <pc:chgData name="Doug Tyson" userId="8cc5704abe1e0291" providerId="LiveId" clId="{9DE00741-E2D3-49A0-ABA9-BF87B8141443}" dt="2018-03-04T18:30:37.910" v="468" actId="2696"/>
        <pc:sldMkLst>
          <pc:docMk/>
          <pc:sldMk cId="3452629092" sldId="449"/>
        </pc:sldMkLst>
      </pc:sldChg>
      <pc:sldChg chg="del">
        <pc:chgData name="Doug Tyson" userId="8cc5704abe1e0291" providerId="LiveId" clId="{9DE00741-E2D3-49A0-ABA9-BF87B8141443}" dt="2018-03-04T18:30:37.826" v="461" actId="2696"/>
        <pc:sldMkLst>
          <pc:docMk/>
          <pc:sldMk cId="4275519140" sldId="454"/>
        </pc:sldMkLst>
      </pc:sldChg>
      <pc:sldChg chg="del">
        <pc:chgData name="Doug Tyson" userId="8cc5704abe1e0291" providerId="LiveId" clId="{9DE00741-E2D3-49A0-ABA9-BF87B8141443}" dt="2018-03-04T18:30:38.005" v="475" actId="2696"/>
        <pc:sldMkLst>
          <pc:docMk/>
          <pc:sldMk cId="3752591504" sldId="455"/>
        </pc:sldMkLst>
      </pc:sldChg>
      <pc:sldChg chg="del">
        <pc:chgData name="Doug Tyson" userId="8cc5704abe1e0291" providerId="LiveId" clId="{9DE00741-E2D3-49A0-ABA9-BF87B8141443}" dt="2018-03-04T18:30:37.837" v="462" actId="2696"/>
        <pc:sldMkLst>
          <pc:docMk/>
          <pc:sldMk cId="3019941575" sldId="456"/>
        </pc:sldMkLst>
      </pc:sldChg>
      <pc:sldChg chg="del">
        <pc:chgData name="Doug Tyson" userId="8cc5704abe1e0291" providerId="LiveId" clId="{9DE00741-E2D3-49A0-ABA9-BF87B8141443}" dt="2018-03-04T18:30:37.847" v="463" actId="2696"/>
        <pc:sldMkLst>
          <pc:docMk/>
          <pc:sldMk cId="1685089914" sldId="457"/>
        </pc:sldMkLst>
      </pc:sldChg>
      <pc:sldChg chg="del">
        <pc:chgData name="Doug Tyson" userId="8cc5704abe1e0291" providerId="LiveId" clId="{9DE00741-E2D3-49A0-ABA9-BF87B8141443}" dt="2018-03-04T18:30:38.016" v="476" actId="2696"/>
        <pc:sldMkLst>
          <pc:docMk/>
          <pc:sldMk cId="2055971877" sldId="458"/>
        </pc:sldMkLst>
      </pc:sldChg>
      <pc:sldChg chg="del">
        <pc:chgData name="Doug Tyson" userId="8cc5704abe1e0291" providerId="LiveId" clId="{9DE00741-E2D3-49A0-ABA9-BF87B8141443}" dt="2018-03-04T18:30:37.994" v="474" actId="2696"/>
        <pc:sldMkLst>
          <pc:docMk/>
          <pc:sldMk cId="1459649432" sldId="459"/>
        </pc:sldMkLst>
      </pc:sldChg>
      <pc:sldChg chg="del">
        <pc:chgData name="Doug Tyson" userId="8cc5704abe1e0291" providerId="LiveId" clId="{9DE00741-E2D3-49A0-ABA9-BF87B8141443}" dt="2018-03-04T18:30:38.026" v="477" actId="2696"/>
        <pc:sldMkLst>
          <pc:docMk/>
          <pc:sldMk cId="2927172856" sldId="460"/>
        </pc:sldMkLst>
      </pc:sldChg>
      <pc:sldChg chg="del">
        <pc:chgData name="Doug Tyson" userId="8cc5704abe1e0291" providerId="LiveId" clId="{9DE00741-E2D3-49A0-ABA9-BF87B8141443}" dt="2018-03-04T18:30:38.075" v="479" actId="2696"/>
        <pc:sldMkLst>
          <pc:docMk/>
          <pc:sldMk cId="2360038566" sldId="461"/>
        </pc:sldMkLst>
      </pc:sldChg>
      <pc:sldChg chg="del">
        <pc:chgData name="Doug Tyson" userId="8cc5704abe1e0291" providerId="LiveId" clId="{9DE00741-E2D3-49A0-ABA9-BF87B8141443}" dt="2018-03-04T18:30:38.152" v="481" actId="2696"/>
        <pc:sldMkLst>
          <pc:docMk/>
          <pc:sldMk cId="1486407877" sldId="462"/>
        </pc:sldMkLst>
      </pc:sldChg>
      <pc:sldChg chg="del">
        <pc:chgData name="Doug Tyson" userId="8cc5704abe1e0291" providerId="LiveId" clId="{9DE00741-E2D3-49A0-ABA9-BF87B8141443}" dt="2018-03-04T18:30:38.039" v="478" actId="2696"/>
        <pc:sldMkLst>
          <pc:docMk/>
          <pc:sldMk cId="1445839088" sldId="463"/>
        </pc:sldMkLst>
      </pc:sldChg>
      <pc:sldChg chg="del">
        <pc:chgData name="Doug Tyson" userId="8cc5704abe1e0291" providerId="LiveId" clId="{9DE00741-E2D3-49A0-ABA9-BF87B8141443}" dt="2018-03-04T18:30:38.142" v="480" actId="2696"/>
        <pc:sldMkLst>
          <pc:docMk/>
          <pc:sldMk cId="358193385" sldId="464"/>
        </pc:sldMkLst>
      </pc:sldChg>
      <pc:sldChg chg="del">
        <pc:chgData name="Doug Tyson" userId="8cc5704abe1e0291" providerId="LiveId" clId="{9DE00741-E2D3-49A0-ABA9-BF87B8141443}" dt="2018-03-04T18:30:38.167" v="482" actId="2696"/>
        <pc:sldMkLst>
          <pc:docMk/>
          <pc:sldMk cId="521918358" sldId="465"/>
        </pc:sldMkLst>
      </pc:sldChg>
      <pc:sldChg chg="del">
        <pc:chgData name="Doug Tyson" userId="8cc5704abe1e0291" providerId="LiveId" clId="{9DE00741-E2D3-49A0-ABA9-BF87B8141443}" dt="2018-03-04T18:30:37.870" v="465" actId="2696"/>
        <pc:sldMkLst>
          <pc:docMk/>
          <pc:sldMk cId="1384341776" sldId="466"/>
        </pc:sldMkLst>
      </pc:sldChg>
      <pc:sldChg chg="del">
        <pc:chgData name="Doug Tyson" userId="8cc5704abe1e0291" providerId="LiveId" clId="{9DE00741-E2D3-49A0-ABA9-BF87B8141443}" dt="2018-03-04T18:30:37.897" v="467" actId="2696"/>
        <pc:sldMkLst>
          <pc:docMk/>
          <pc:sldMk cId="2414054727" sldId="467"/>
        </pc:sldMkLst>
      </pc:sldChg>
      <pc:sldChg chg="del">
        <pc:chgData name="Doug Tyson" userId="8cc5704abe1e0291" providerId="LiveId" clId="{9DE00741-E2D3-49A0-ABA9-BF87B8141443}" dt="2018-03-04T18:30:37.953" v="471" actId="2696"/>
        <pc:sldMkLst>
          <pc:docMk/>
          <pc:sldMk cId="1549295226" sldId="468"/>
        </pc:sldMkLst>
      </pc:sldChg>
      <pc:sldChg chg="del">
        <pc:chgData name="Doug Tyson" userId="8cc5704abe1e0291" providerId="LiveId" clId="{9DE00741-E2D3-49A0-ABA9-BF87B8141443}" dt="2018-03-04T18:30:37.983" v="473" actId="2696"/>
        <pc:sldMkLst>
          <pc:docMk/>
          <pc:sldMk cId="1248302953" sldId="469"/>
        </pc:sldMkLst>
      </pc:sldChg>
      <pc:sldChg chg="addSp delSp modSp add ord modTransition delAnim modAnim">
        <pc:chgData name="Doug Tyson" userId="8cc5704abe1e0291" providerId="LiveId" clId="{9DE00741-E2D3-49A0-ABA9-BF87B8141443}" dt="2018-03-04T19:24:10.443" v="1641"/>
        <pc:sldMkLst>
          <pc:docMk/>
          <pc:sldMk cId="887628061" sldId="470"/>
        </pc:sldMkLst>
        <pc:spChg chg="mod">
          <ac:chgData name="Doug Tyson" userId="8cc5704abe1e0291" providerId="LiveId" clId="{9DE00741-E2D3-49A0-ABA9-BF87B8141443}" dt="2018-03-04T18:15:31.570" v="107"/>
          <ac:spMkLst>
            <pc:docMk/>
            <pc:sldMk cId="887628061" sldId="470"/>
            <ac:spMk id="2" creationId="{52A30D8B-E2ED-4767-B926-449D81F3B6A1}"/>
          </ac:spMkLst>
        </pc:spChg>
        <pc:spChg chg="del mod">
          <ac:chgData name="Doug Tyson" userId="8cc5704abe1e0291" providerId="LiveId" clId="{9DE00741-E2D3-49A0-ABA9-BF87B8141443}" dt="2018-03-04T18:15:12.048" v="104" actId="478"/>
          <ac:spMkLst>
            <pc:docMk/>
            <pc:sldMk cId="887628061" sldId="470"/>
            <ac:spMk id="3" creationId="{D5A05F0A-351A-4015-A0A6-F39E19574F60}"/>
          </ac:spMkLst>
        </pc:spChg>
        <pc:spChg chg="add mod">
          <ac:chgData name="Doug Tyson" userId="8cc5704abe1e0291" providerId="LiveId" clId="{9DE00741-E2D3-49A0-ABA9-BF87B8141443}" dt="2018-03-04T18:16:37.465" v="118" actId="20577"/>
          <ac:spMkLst>
            <pc:docMk/>
            <pc:sldMk cId="887628061" sldId="470"/>
            <ac:spMk id="4" creationId="{AC5E8FA7-D3A4-4309-8055-DA8C514C6B18}"/>
          </ac:spMkLst>
        </pc:spChg>
        <pc:spChg chg="add del mod">
          <ac:chgData name="Doug Tyson" userId="8cc5704abe1e0291" providerId="LiveId" clId="{9DE00741-E2D3-49A0-ABA9-BF87B8141443}" dt="2018-03-04T19:08:26.669" v="1344" actId="478"/>
          <ac:spMkLst>
            <pc:docMk/>
            <pc:sldMk cId="887628061" sldId="470"/>
            <ac:spMk id="5" creationId="{F5AEFCF3-8369-448F-8A6F-30E9EF1B2B87}"/>
          </ac:spMkLst>
        </pc:spChg>
        <pc:spChg chg="add del mod">
          <ac:chgData name="Doug Tyson" userId="8cc5704abe1e0291" providerId="LiveId" clId="{9DE00741-E2D3-49A0-ABA9-BF87B8141443}" dt="2018-03-04T19:08:28.531" v="1345" actId="478"/>
          <ac:spMkLst>
            <pc:docMk/>
            <pc:sldMk cId="887628061" sldId="470"/>
            <ac:spMk id="6" creationId="{6578F965-4FF3-4D7F-8BA5-EBF2F6C983C0}"/>
          </ac:spMkLst>
        </pc:spChg>
      </pc:sldChg>
      <pc:sldChg chg="add del">
        <pc:chgData name="Doug Tyson" userId="8cc5704abe1e0291" providerId="LiveId" clId="{9DE00741-E2D3-49A0-ABA9-BF87B8141443}" dt="2018-03-04T18:14:46.142" v="99"/>
        <pc:sldMkLst>
          <pc:docMk/>
          <pc:sldMk cId="1446235855" sldId="470"/>
        </pc:sldMkLst>
      </pc:sldChg>
      <pc:sldChg chg="addSp delSp modSp add modTransition">
        <pc:chgData name="Doug Tyson" userId="8cc5704abe1e0291" providerId="LiveId" clId="{9DE00741-E2D3-49A0-ABA9-BF87B8141443}" dt="2018-03-04T19:24:10.443" v="1641"/>
        <pc:sldMkLst>
          <pc:docMk/>
          <pc:sldMk cId="188473369" sldId="471"/>
        </pc:sldMkLst>
        <pc:spChg chg="mod">
          <ac:chgData name="Doug Tyson" userId="8cc5704abe1e0291" providerId="LiveId" clId="{9DE00741-E2D3-49A0-ABA9-BF87B8141443}" dt="2018-03-04T18:19:08.210" v="137"/>
          <ac:spMkLst>
            <pc:docMk/>
            <pc:sldMk cId="188473369" sldId="471"/>
            <ac:spMk id="2" creationId="{C1329DB8-1509-4375-A89D-09115F4FA5B3}"/>
          </ac:spMkLst>
        </pc:spChg>
        <pc:spChg chg="del">
          <ac:chgData name="Doug Tyson" userId="8cc5704abe1e0291" providerId="LiveId" clId="{9DE00741-E2D3-49A0-ABA9-BF87B8141443}" dt="2018-03-04T18:19:18.451" v="139" actId="478"/>
          <ac:spMkLst>
            <pc:docMk/>
            <pc:sldMk cId="188473369" sldId="471"/>
            <ac:spMk id="3" creationId="{14FB4B5E-A9D8-41B8-8C39-245DB8A8C3FA}"/>
          </ac:spMkLst>
        </pc:spChg>
        <pc:spChg chg="add mod">
          <ac:chgData name="Doug Tyson" userId="8cc5704abe1e0291" providerId="LiveId" clId="{9DE00741-E2D3-49A0-ABA9-BF87B8141443}" dt="2018-03-04T18:21:08.787" v="202" actId="1076"/>
          <ac:spMkLst>
            <pc:docMk/>
            <pc:sldMk cId="188473369" sldId="471"/>
            <ac:spMk id="4" creationId="{070DDCAC-4FB5-4700-BC3C-94C7D38D5FED}"/>
          </ac:spMkLst>
        </pc:spChg>
        <pc:spChg chg="mod">
          <ac:chgData name="Doug Tyson" userId="8cc5704abe1e0291" providerId="LiveId" clId="{9DE00741-E2D3-49A0-ABA9-BF87B8141443}" dt="2018-03-04T18:22:43.587" v="226" actId="1076"/>
          <ac:spMkLst>
            <pc:docMk/>
            <pc:sldMk cId="188473369" sldId="471"/>
            <ac:spMk id="6" creationId="{D46D412A-D86A-465F-8364-1A074BE5166E}"/>
          </ac:spMkLst>
        </pc:spChg>
        <pc:spChg chg="mod">
          <ac:chgData name="Doug Tyson" userId="8cc5704abe1e0291" providerId="LiveId" clId="{9DE00741-E2D3-49A0-ABA9-BF87B8141443}" dt="2018-03-04T18:25:24.076" v="389" actId="14100"/>
          <ac:spMkLst>
            <pc:docMk/>
            <pc:sldMk cId="188473369" sldId="471"/>
            <ac:spMk id="7" creationId="{E6B95F15-1D2C-4C99-BBAD-6270D4827E8A}"/>
          </ac:spMkLst>
        </pc:spChg>
        <pc:grpChg chg="add del mod">
          <ac:chgData name="Doug Tyson" userId="8cc5704abe1e0291" providerId="LiveId" clId="{9DE00741-E2D3-49A0-ABA9-BF87B8141443}" dt="2018-03-04T19:08:41.361" v="1347" actId="478"/>
          <ac:grpSpMkLst>
            <pc:docMk/>
            <pc:sldMk cId="188473369" sldId="471"/>
            <ac:grpSpMk id="5" creationId="{59F33FF8-6FA3-47E4-9704-B7578BB40094}"/>
          </ac:grpSpMkLst>
        </pc:grpChg>
      </pc:sldChg>
      <pc:sldChg chg="addSp delSp modSp add modTransition">
        <pc:chgData name="Doug Tyson" userId="8cc5704abe1e0291" providerId="LiveId" clId="{9DE00741-E2D3-49A0-ABA9-BF87B8141443}" dt="2018-03-04T19:24:10.443" v="1641"/>
        <pc:sldMkLst>
          <pc:docMk/>
          <pc:sldMk cId="1409299153" sldId="472"/>
        </pc:sldMkLst>
        <pc:spChg chg="mod">
          <ac:chgData name="Doug Tyson" userId="8cc5704abe1e0291" providerId="LiveId" clId="{9DE00741-E2D3-49A0-ABA9-BF87B8141443}" dt="2018-03-04T18:25:42.218" v="391"/>
          <ac:spMkLst>
            <pc:docMk/>
            <pc:sldMk cId="1409299153" sldId="472"/>
            <ac:spMk id="2" creationId="{D389FC71-0010-4213-9118-9DE1A8D99F0A}"/>
          </ac:spMkLst>
        </pc:spChg>
        <pc:spChg chg="del">
          <ac:chgData name="Doug Tyson" userId="8cc5704abe1e0291" providerId="LiveId" clId="{9DE00741-E2D3-49A0-ABA9-BF87B8141443}" dt="2018-03-04T18:25:49.089" v="392" actId="478"/>
          <ac:spMkLst>
            <pc:docMk/>
            <pc:sldMk cId="1409299153" sldId="472"/>
            <ac:spMk id="3" creationId="{F02FBE1E-ECE3-4BC8-B0B3-5F8B2867723D}"/>
          </ac:spMkLst>
        </pc:spChg>
        <pc:spChg chg="add mod">
          <ac:chgData name="Doug Tyson" userId="8cc5704abe1e0291" providerId="LiveId" clId="{9DE00741-E2D3-49A0-ABA9-BF87B8141443}" dt="2018-03-04T19:09:02.738" v="1351" actId="1076"/>
          <ac:spMkLst>
            <pc:docMk/>
            <pc:sldMk cId="1409299153" sldId="472"/>
            <ac:spMk id="4" creationId="{366F633A-AFC0-43DC-A66D-24397446533C}"/>
          </ac:spMkLst>
        </pc:spChg>
        <pc:spChg chg="add del mod">
          <ac:chgData name="Doug Tyson" userId="8cc5704abe1e0291" providerId="LiveId" clId="{9DE00741-E2D3-49A0-ABA9-BF87B8141443}" dt="2018-03-04T19:09:21.397" v="1358" actId="478"/>
          <ac:spMkLst>
            <pc:docMk/>
            <pc:sldMk cId="1409299153" sldId="472"/>
            <ac:spMk id="5" creationId="{03D22397-3F5B-428B-96D2-FDB410E4DE3B}"/>
          </ac:spMkLst>
        </pc:spChg>
        <pc:picChg chg="add del mod">
          <ac:chgData name="Doug Tyson" userId="8cc5704abe1e0291" providerId="LiveId" clId="{9DE00741-E2D3-49A0-ABA9-BF87B8141443}" dt="2018-03-04T18:29:41.530" v="425" actId="478"/>
          <ac:picMkLst>
            <pc:docMk/>
            <pc:sldMk cId="1409299153" sldId="472"/>
            <ac:picMk id="6" creationId="{28A97A98-1C67-4B74-A726-F5686756D6F4}"/>
          </ac:picMkLst>
        </pc:picChg>
      </pc:sldChg>
      <pc:sldChg chg="addSp delSp modSp add del">
        <pc:chgData name="Doug Tyson" userId="8cc5704abe1e0291" providerId="LiveId" clId="{9DE00741-E2D3-49A0-ABA9-BF87B8141443}" dt="2018-03-04T19:14:23.689" v="1457" actId="2696"/>
        <pc:sldMkLst>
          <pc:docMk/>
          <pc:sldMk cId="1551546171" sldId="473"/>
        </pc:sldMkLst>
        <pc:spChg chg="del">
          <ac:chgData name="Doug Tyson" userId="8cc5704abe1e0291" providerId="LiveId" clId="{9DE00741-E2D3-49A0-ABA9-BF87B8141443}" dt="2018-03-04T18:29:46.897" v="427" actId="478"/>
          <ac:spMkLst>
            <pc:docMk/>
            <pc:sldMk cId="1551546171" sldId="473"/>
            <ac:spMk id="4" creationId="{366F633A-AFC0-43DC-A66D-24397446533C}"/>
          </ac:spMkLst>
        </pc:spChg>
        <pc:spChg chg="del">
          <ac:chgData name="Doug Tyson" userId="8cc5704abe1e0291" providerId="LiveId" clId="{9DE00741-E2D3-49A0-ABA9-BF87B8141443}" dt="2018-03-04T18:29:45.171" v="426" actId="478"/>
          <ac:spMkLst>
            <pc:docMk/>
            <pc:sldMk cId="1551546171" sldId="473"/>
            <ac:spMk id="5" creationId="{03D22397-3F5B-428B-96D2-FDB410E4DE3B}"/>
          </ac:spMkLst>
        </pc:spChg>
        <pc:spChg chg="add del mod">
          <ac:chgData name="Doug Tyson" userId="8cc5704abe1e0291" providerId="LiveId" clId="{9DE00741-E2D3-49A0-ABA9-BF87B8141443}" dt="2018-03-04T19:11:39.786" v="1405" actId="478"/>
          <ac:spMkLst>
            <pc:docMk/>
            <pc:sldMk cId="1551546171" sldId="473"/>
            <ac:spMk id="7" creationId="{7BE38C16-C4D7-4154-AA3F-91984E4A11FB}"/>
          </ac:spMkLst>
        </pc:spChg>
        <pc:spChg chg="add mod">
          <ac:chgData name="Doug Tyson" userId="8cc5704abe1e0291" providerId="LiveId" clId="{9DE00741-E2D3-49A0-ABA9-BF87B8141443}" dt="2018-03-04T19:12:24.844" v="1425" actId="1076"/>
          <ac:spMkLst>
            <pc:docMk/>
            <pc:sldMk cId="1551546171" sldId="473"/>
            <ac:spMk id="8" creationId="{8A0B575B-ADA7-4E46-BDFA-DC5A60027178}"/>
          </ac:spMkLst>
        </pc:spChg>
        <pc:spChg chg="add mod">
          <ac:chgData name="Doug Tyson" userId="8cc5704abe1e0291" providerId="LiveId" clId="{9DE00741-E2D3-49A0-ABA9-BF87B8141443}" dt="2018-03-04T19:13:00.571" v="1436" actId="208"/>
          <ac:spMkLst>
            <pc:docMk/>
            <pc:sldMk cId="1551546171" sldId="473"/>
            <ac:spMk id="9" creationId="{88D3896D-7CDF-41D7-BDD0-3A082A77BAC0}"/>
          </ac:spMkLst>
        </pc:spChg>
        <pc:spChg chg="add mod">
          <ac:chgData name="Doug Tyson" userId="8cc5704abe1e0291" providerId="LiveId" clId="{9DE00741-E2D3-49A0-ABA9-BF87B8141443}" dt="2018-03-04T19:13:44.109" v="1444" actId="1076"/>
          <ac:spMkLst>
            <pc:docMk/>
            <pc:sldMk cId="1551546171" sldId="473"/>
            <ac:spMk id="10" creationId="{054DA53F-CE7A-4038-8288-9217158910A5}"/>
          </ac:spMkLst>
        </pc:spChg>
        <pc:picChg chg="add mod">
          <ac:chgData name="Doug Tyson" userId="8cc5704abe1e0291" providerId="LiveId" clId="{9DE00741-E2D3-49A0-ABA9-BF87B8141443}" dt="2018-03-04T18:30:17.577" v="433" actId="1076"/>
          <ac:picMkLst>
            <pc:docMk/>
            <pc:sldMk cId="1551546171" sldId="473"/>
            <ac:picMk id="3" creationId="{63F9ED46-B945-4EDF-8B12-6830692DFEBF}"/>
          </ac:picMkLst>
        </pc:picChg>
        <pc:picChg chg="mod">
          <ac:chgData name="Doug Tyson" userId="8cc5704abe1e0291" providerId="LiveId" clId="{9DE00741-E2D3-49A0-ABA9-BF87B8141443}" dt="2018-03-04T19:12:13.110" v="1422" actId="1036"/>
          <ac:picMkLst>
            <pc:docMk/>
            <pc:sldMk cId="1551546171" sldId="473"/>
            <ac:picMk id="6" creationId="{28A97A98-1C67-4B74-A726-F5686756D6F4}"/>
          </ac:picMkLst>
        </pc:picChg>
      </pc:sldChg>
      <pc:sldChg chg="addSp delSp modSp add modTransition">
        <pc:chgData name="Doug Tyson" userId="8cc5704abe1e0291" providerId="LiveId" clId="{9DE00741-E2D3-49A0-ABA9-BF87B8141443}" dt="2018-03-04T19:24:10.443" v="1641"/>
        <pc:sldMkLst>
          <pc:docMk/>
          <pc:sldMk cId="3126620865" sldId="474"/>
        </pc:sldMkLst>
        <pc:spChg chg="mod">
          <ac:chgData name="Doug Tyson" userId="8cc5704abe1e0291" providerId="LiveId" clId="{9DE00741-E2D3-49A0-ABA9-BF87B8141443}" dt="2018-03-04T18:32:24.290" v="539" actId="1076"/>
          <ac:spMkLst>
            <pc:docMk/>
            <pc:sldMk cId="3126620865" sldId="474"/>
            <ac:spMk id="7" creationId="{0C204E2B-CBD4-4C2A-ABCC-D25D8767D889}"/>
          </ac:spMkLst>
        </pc:spChg>
        <pc:spChg chg="mod">
          <ac:chgData name="Doug Tyson" userId="8cc5704abe1e0291" providerId="LiveId" clId="{9DE00741-E2D3-49A0-ABA9-BF87B8141443}" dt="2018-03-04T19:15:35.878" v="1477" actId="20577"/>
          <ac:spMkLst>
            <pc:docMk/>
            <pc:sldMk cId="3126620865" sldId="474"/>
            <ac:spMk id="8" creationId="{B9CF052C-F636-4569-AF00-05170994C8E7}"/>
          </ac:spMkLst>
        </pc:spChg>
        <pc:spChg chg="mod">
          <ac:chgData name="Doug Tyson" userId="8cc5704abe1e0291" providerId="LiveId" clId="{9DE00741-E2D3-49A0-ABA9-BF87B8141443}" dt="2018-03-04T18:34:40.418" v="576" actId="20577"/>
          <ac:spMkLst>
            <pc:docMk/>
            <pc:sldMk cId="3126620865" sldId="474"/>
            <ac:spMk id="10" creationId="{2416B8DD-2A33-45FE-BE98-555F73A92C30}"/>
          </ac:spMkLst>
        </pc:spChg>
        <pc:grpChg chg="add mod">
          <ac:chgData name="Doug Tyson" userId="8cc5704abe1e0291" providerId="LiveId" clId="{9DE00741-E2D3-49A0-ABA9-BF87B8141443}" dt="2018-03-04T18:32:27.475" v="540" actId="1076"/>
          <ac:grpSpMkLst>
            <pc:docMk/>
            <pc:sldMk cId="3126620865" sldId="474"/>
            <ac:grpSpMk id="5" creationId="{21840487-564A-466C-B4A5-E8CCE77B566D}"/>
          </ac:grpSpMkLst>
        </pc:grpChg>
        <pc:grpChg chg="add del mod">
          <ac:chgData name="Doug Tyson" userId="8cc5704abe1e0291" providerId="LiveId" clId="{9DE00741-E2D3-49A0-ABA9-BF87B8141443}" dt="2018-03-04T19:15:17.699" v="1474" actId="478"/>
          <ac:grpSpMkLst>
            <pc:docMk/>
            <pc:sldMk cId="3126620865" sldId="474"/>
            <ac:grpSpMk id="9" creationId="{8DEE6941-EB6F-4EE4-AFD1-99CCBD1E2273}"/>
          </ac:grpSpMkLst>
        </pc:grpChg>
        <pc:picChg chg="del">
          <ac:chgData name="Doug Tyson" userId="8cc5704abe1e0291" providerId="LiveId" clId="{9DE00741-E2D3-49A0-ABA9-BF87B8141443}" dt="2018-03-04T18:30:53.422" v="484" actId="478"/>
          <ac:picMkLst>
            <pc:docMk/>
            <pc:sldMk cId="3126620865" sldId="474"/>
            <ac:picMk id="3" creationId="{63F9ED46-B945-4EDF-8B12-6830692DFEBF}"/>
          </ac:picMkLst>
        </pc:picChg>
        <pc:picChg chg="del">
          <ac:chgData name="Doug Tyson" userId="8cc5704abe1e0291" providerId="LiveId" clId="{9DE00741-E2D3-49A0-ABA9-BF87B8141443}" dt="2018-03-04T18:30:51.779" v="483" actId="478"/>
          <ac:picMkLst>
            <pc:docMk/>
            <pc:sldMk cId="3126620865" sldId="474"/>
            <ac:picMk id="6" creationId="{28A97A98-1C67-4B74-A726-F5686756D6F4}"/>
          </ac:picMkLst>
        </pc:picChg>
        <pc:picChg chg="mod">
          <ac:chgData name="Doug Tyson" userId="8cc5704abe1e0291" providerId="LiveId" clId="{9DE00741-E2D3-49A0-ABA9-BF87B8141443}" dt="2018-03-04T18:34:10.450" v="562" actId="14100"/>
          <ac:picMkLst>
            <pc:docMk/>
            <pc:sldMk cId="3126620865" sldId="474"/>
            <ac:picMk id="11" creationId="{981D67E9-3880-4D2C-87B7-9C1B74D098FD}"/>
          </ac:picMkLst>
        </pc:picChg>
      </pc:sldChg>
      <pc:sldChg chg="addSp delSp modSp add modTransition delAnim modAnim">
        <pc:chgData name="Doug Tyson" userId="8cc5704abe1e0291" providerId="LiveId" clId="{9DE00741-E2D3-49A0-ABA9-BF87B8141443}" dt="2018-03-04T19:26:20.374" v="1649" actId="20577"/>
        <pc:sldMkLst>
          <pc:docMk/>
          <pc:sldMk cId="307166928" sldId="475"/>
        </pc:sldMkLst>
        <pc:spChg chg="mod">
          <ac:chgData name="Doug Tyson" userId="8cc5704abe1e0291" providerId="LiveId" clId="{9DE00741-E2D3-49A0-ABA9-BF87B8141443}" dt="2018-03-04T18:35:14.204" v="578"/>
          <ac:spMkLst>
            <pc:docMk/>
            <pc:sldMk cId="307166928" sldId="475"/>
            <ac:spMk id="2" creationId="{4C28E367-240B-43EA-8FD0-FA2748C9D5AB}"/>
          </ac:spMkLst>
        </pc:spChg>
        <pc:spChg chg="del">
          <ac:chgData name="Doug Tyson" userId="8cc5704abe1e0291" providerId="LiveId" clId="{9DE00741-E2D3-49A0-ABA9-BF87B8141443}" dt="2018-03-04T18:35:37.898" v="579" actId="478"/>
          <ac:spMkLst>
            <pc:docMk/>
            <pc:sldMk cId="307166928" sldId="475"/>
            <ac:spMk id="3" creationId="{FB21DC84-1248-4483-A270-0D854274A1CF}"/>
          </ac:spMkLst>
        </pc:spChg>
        <pc:spChg chg="add mod">
          <ac:chgData name="Doug Tyson" userId="8cc5704abe1e0291" providerId="LiveId" clId="{9DE00741-E2D3-49A0-ABA9-BF87B8141443}" dt="2018-03-04T19:26:20.374" v="1649" actId="20577"/>
          <ac:spMkLst>
            <pc:docMk/>
            <pc:sldMk cId="307166928" sldId="475"/>
            <ac:spMk id="4" creationId="{232833D3-7911-43C5-B9B9-B4452AF9E604}"/>
          </ac:spMkLst>
        </pc:spChg>
        <pc:spChg chg="add del mod">
          <ac:chgData name="Doug Tyson" userId="8cc5704abe1e0291" providerId="LiveId" clId="{9DE00741-E2D3-49A0-ABA9-BF87B8141443}" dt="2018-03-04T19:18:33.590" v="1520" actId="478"/>
          <ac:spMkLst>
            <pc:docMk/>
            <pc:sldMk cId="307166928" sldId="475"/>
            <ac:spMk id="6" creationId="{2357B66C-C29B-445F-AD8B-63B429ECDA1F}"/>
          </ac:spMkLst>
        </pc:spChg>
        <pc:spChg chg="add del mod">
          <ac:chgData name="Doug Tyson" userId="8cc5704abe1e0291" providerId="LiveId" clId="{9DE00741-E2D3-49A0-ABA9-BF87B8141443}" dt="2018-03-04T19:18:19.380" v="1512" actId="478"/>
          <ac:spMkLst>
            <pc:docMk/>
            <pc:sldMk cId="307166928" sldId="475"/>
            <ac:spMk id="7" creationId="{FBCA0043-5309-4CB0-B65E-7DD371A7FB2F}"/>
          </ac:spMkLst>
        </pc:spChg>
        <pc:spChg chg="add del mod">
          <ac:chgData name="Doug Tyson" userId="8cc5704abe1e0291" providerId="LiveId" clId="{9DE00741-E2D3-49A0-ABA9-BF87B8141443}" dt="2018-03-04T19:18:20.986" v="1513" actId="478"/>
          <ac:spMkLst>
            <pc:docMk/>
            <pc:sldMk cId="307166928" sldId="475"/>
            <ac:spMk id="8" creationId="{33955271-6FA6-4E3C-B511-E732724AB3FD}"/>
          </ac:spMkLst>
        </pc:spChg>
        <pc:spChg chg="add del mod">
          <ac:chgData name="Doug Tyson" userId="8cc5704abe1e0291" providerId="LiveId" clId="{9DE00741-E2D3-49A0-ABA9-BF87B8141443}" dt="2018-03-04T19:18:22.531" v="1514" actId="478"/>
          <ac:spMkLst>
            <pc:docMk/>
            <pc:sldMk cId="307166928" sldId="475"/>
            <ac:spMk id="9" creationId="{8C3F7E87-A719-4463-B699-3F9F275DA302}"/>
          </ac:spMkLst>
        </pc:spChg>
        <pc:spChg chg="add del mod">
          <ac:chgData name="Doug Tyson" userId="8cc5704abe1e0291" providerId="LiveId" clId="{9DE00741-E2D3-49A0-ABA9-BF87B8141443}" dt="2018-03-04T19:18:26.852" v="1515" actId="478"/>
          <ac:spMkLst>
            <pc:docMk/>
            <pc:sldMk cId="307166928" sldId="475"/>
            <ac:spMk id="10" creationId="{5D9ED4D2-F940-4B07-8247-6F262C7E3EED}"/>
          </ac:spMkLst>
        </pc:spChg>
        <pc:spChg chg="add del mod">
          <ac:chgData name="Doug Tyson" userId="8cc5704abe1e0291" providerId="LiveId" clId="{9DE00741-E2D3-49A0-ABA9-BF87B8141443}" dt="2018-03-04T19:18:29.853" v="1518" actId="478"/>
          <ac:spMkLst>
            <pc:docMk/>
            <pc:sldMk cId="307166928" sldId="475"/>
            <ac:spMk id="12" creationId="{F07A912F-99FE-422A-A494-6E466A90E22E}"/>
          </ac:spMkLst>
        </pc:spChg>
        <pc:spChg chg="add del mod">
          <ac:chgData name="Doug Tyson" userId="8cc5704abe1e0291" providerId="LiveId" clId="{9DE00741-E2D3-49A0-ABA9-BF87B8141443}" dt="2018-03-04T19:18:27.940" v="1516" actId="478"/>
          <ac:spMkLst>
            <pc:docMk/>
            <pc:sldMk cId="307166928" sldId="475"/>
            <ac:spMk id="13" creationId="{7C0242DC-5022-4AFD-8974-3C6CFD8FA3AA}"/>
          </ac:spMkLst>
        </pc:spChg>
        <pc:spChg chg="add del mod">
          <ac:chgData name="Doug Tyson" userId="8cc5704abe1e0291" providerId="LiveId" clId="{9DE00741-E2D3-49A0-ABA9-BF87B8141443}" dt="2018-03-04T19:18:29.015" v="1517" actId="478"/>
          <ac:spMkLst>
            <pc:docMk/>
            <pc:sldMk cId="307166928" sldId="475"/>
            <ac:spMk id="14" creationId="{1E5C9FCE-8C9D-4DF6-8775-98F6ED4BFD6C}"/>
          </ac:spMkLst>
        </pc:spChg>
        <pc:spChg chg="add del mod">
          <ac:chgData name="Doug Tyson" userId="8cc5704abe1e0291" providerId="LiveId" clId="{9DE00741-E2D3-49A0-ABA9-BF87B8141443}" dt="2018-03-04T19:18:31.746" v="1519" actId="478"/>
          <ac:spMkLst>
            <pc:docMk/>
            <pc:sldMk cId="307166928" sldId="475"/>
            <ac:spMk id="15" creationId="{D274D80D-B942-4D21-AD31-D21E3150C868}"/>
          </ac:spMkLst>
        </pc:spChg>
        <pc:picChg chg="add del mod">
          <ac:chgData name="Doug Tyson" userId="8cc5704abe1e0291" providerId="LiveId" clId="{9DE00741-E2D3-49A0-ABA9-BF87B8141443}" dt="2018-03-04T18:40:12.833" v="855" actId="478"/>
          <ac:picMkLst>
            <pc:docMk/>
            <pc:sldMk cId="307166928" sldId="475"/>
            <ac:picMk id="5" creationId="{9FC96625-F6C4-49D6-9884-6FE37BBEE67D}"/>
          </ac:picMkLst>
        </pc:picChg>
        <pc:picChg chg="add mod ord">
          <ac:chgData name="Doug Tyson" userId="8cc5704abe1e0291" providerId="LiveId" clId="{9DE00741-E2D3-49A0-ABA9-BF87B8141443}" dt="2018-03-04T18:42:36.411" v="884" actId="167"/>
          <ac:picMkLst>
            <pc:docMk/>
            <pc:sldMk cId="307166928" sldId="475"/>
            <ac:picMk id="11" creationId="{D2AA4BCB-E902-4EAF-BB99-6375578DE10A}"/>
          </ac:picMkLst>
        </pc:picChg>
      </pc:sldChg>
      <pc:sldChg chg="addSp delSp modSp add modTransition">
        <pc:chgData name="Doug Tyson" userId="8cc5704abe1e0291" providerId="LiveId" clId="{9DE00741-E2D3-49A0-ABA9-BF87B8141443}" dt="2018-03-04T19:24:10.443" v="1641"/>
        <pc:sldMkLst>
          <pc:docMk/>
          <pc:sldMk cId="3312635508" sldId="476"/>
        </pc:sldMkLst>
        <pc:spChg chg="mod">
          <ac:chgData name="Doug Tyson" userId="8cc5704abe1e0291" providerId="LiveId" clId="{9DE00741-E2D3-49A0-ABA9-BF87B8141443}" dt="2018-03-04T18:43:46.487" v="889"/>
          <ac:spMkLst>
            <pc:docMk/>
            <pc:sldMk cId="3312635508" sldId="476"/>
            <ac:spMk id="2" creationId="{12F441EE-98D8-49AB-9C52-1E38C0D00E9B}"/>
          </ac:spMkLst>
        </pc:spChg>
        <pc:spChg chg="del mod">
          <ac:chgData name="Doug Tyson" userId="8cc5704abe1e0291" providerId="LiveId" clId="{9DE00741-E2D3-49A0-ABA9-BF87B8141443}" dt="2018-03-04T18:44:15.803" v="891" actId="478"/>
          <ac:spMkLst>
            <pc:docMk/>
            <pc:sldMk cId="3312635508" sldId="476"/>
            <ac:spMk id="3" creationId="{ECD66631-7FAB-4540-8CA6-47CBEF9A64EF}"/>
          </ac:spMkLst>
        </pc:spChg>
        <pc:spChg chg="add mod">
          <ac:chgData name="Doug Tyson" userId="8cc5704abe1e0291" providerId="LiveId" clId="{9DE00741-E2D3-49A0-ABA9-BF87B8141443}" dt="2018-03-04T18:45:56.660" v="915" actId="1076"/>
          <ac:spMkLst>
            <pc:docMk/>
            <pc:sldMk cId="3312635508" sldId="476"/>
            <ac:spMk id="4" creationId="{2B583730-8B25-4AFF-8789-07C9C1890DC3}"/>
          </ac:spMkLst>
        </pc:spChg>
        <pc:spChg chg="add del mod">
          <ac:chgData name="Doug Tyson" userId="8cc5704abe1e0291" providerId="LiveId" clId="{9DE00741-E2D3-49A0-ABA9-BF87B8141443}" dt="2018-03-04T19:18:55.022" v="1525" actId="478"/>
          <ac:spMkLst>
            <pc:docMk/>
            <pc:sldMk cId="3312635508" sldId="476"/>
            <ac:spMk id="5" creationId="{21AB877A-9255-4523-BDE8-487C4520FCA2}"/>
          </ac:spMkLst>
        </pc:spChg>
        <pc:spChg chg="mod">
          <ac:chgData name="Doug Tyson" userId="8cc5704abe1e0291" providerId="LiveId" clId="{9DE00741-E2D3-49A0-ABA9-BF87B8141443}" dt="2018-03-04T18:47:06.412" v="933" actId="1076"/>
          <ac:spMkLst>
            <pc:docMk/>
            <pc:sldMk cId="3312635508" sldId="476"/>
            <ac:spMk id="10" creationId="{9D2BEA08-EB98-4E02-95FA-2D5A94898746}"/>
          </ac:spMkLst>
        </pc:spChg>
        <pc:grpChg chg="add del mod">
          <ac:chgData name="Doug Tyson" userId="8cc5704abe1e0291" providerId="LiveId" clId="{9DE00741-E2D3-49A0-ABA9-BF87B8141443}" dt="2018-03-04T18:46:02.302" v="918" actId="478"/>
          <ac:grpSpMkLst>
            <pc:docMk/>
            <pc:sldMk cId="3312635508" sldId="476"/>
            <ac:grpSpMk id="6" creationId="{A97AB51C-8432-4D71-A6DA-A96B8DEB697B}"/>
          </ac:grpSpMkLst>
        </pc:grpChg>
        <pc:grpChg chg="add del mod">
          <ac:chgData name="Doug Tyson" userId="8cc5704abe1e0291" providerId="LiveId" clId="{9DE00741-E2D3-49A0-ABA9-BF87B8141443}" dt="2018-03-04T19:18:53.635" v="1524" actId="478"/>
          <ac:grpSpMkLst>
            <pc:docMk/>
            <pc:sldMk cId="3312635508" sldId="476"/>
            <ac:grpSpMk id="9" creationId="{E30AFC03-BF50-45A7-B466-2117F51B6FB9}"/>
          </ac:grpSpMkLst>
        </pc:grpChg>
      </pc:sldChg>
      <pc:sldChg chg="addSp delSp modSp add del modTransition">
        <pc:chgData name="Doug Tyson" userId="8cc5704abe1e0291" providerId="LiveId" clId="{9DE00741-E2D3-49A0-ABA9-BF87B8141443}" dt="2018-03-04T19:27:59.571" v="1668" actId="2696"/>
        <pc:sldMkLst>
          <pc:docMk/>
          <pc:sldMk cId="3072089352" sldId="477"/>
        </pc:sldMkLst>
        <pc:spChg chg="mod">
          <ac:chgData name="Doug Tyson" userId="8cc5704abe1e0291" providerId="LiveId" clId="{9DE00741-E2D3-49A0-ABA9-BF87B8141443}" dt="2018-03-04T18:52:02.853" v="1081"/>
          <ac:spMkLst>
            <pc:docMk/>
            <pc:sldMk cId="3072089352" sldId="477"/>
            <ac:spMk id="2" creationId="{1E78503E-6214-4329-9B34-10E4B703E208}"/>
          </ac:spMkLst>
        </pc:spChg>
        <pc:spChg chg="del">
          <ac:chgData name="Doug Tyson" userId="8cc5704abe1e0291" providerId="LiveId" clId="{9DE00741-E2D3-49A0-ABA9-BF87B8141443}" dt="2018-03-04T18:47:51.292" v="970" actId="478"/>
          <ac:spMkLst>
            <pc:docMk/>
            <pc:sldMk cId="3072089352" sldId="477"/>
            <ac:spMk id="3" creationId="{8A623616-9220-46E7-8720-BB9F06EBEA4E}"/>
          </ac:spMkLst>
        </pc:spChg>
        <pc:spChg chg="mod">
          <ac:chgData name="Doug Tyson" userId="8cc5704abe1e0291" providerId="LiveId" clId="{9DE00741-E2D3-49A0-ABA9-BF87B8141443}" dt="2018-03-04T18:49:50.650" v="1061" actId="20577"/>
          <ac:spMkLst>
            <pc:docMk/>
            <pc:sldMk cId="3072089352" sldId="477"/>
            <ac:spMk id="5" creationId="{0B231C83-50F2-4393-BFBE-5BE61FA8470A}"/>
          </ac:spMkLst>
        </pc:spChg>
        <pc:spChg chg="mod">
          <ac:chgData name="Doug Tyson" userId="8cc5704abe1e0291" providerId="LiveId" clId="{9DE00741-E2D3-49A0-ABA9-BF87B8141443}" dt="2018-03-04T19:19:19.894" v="1533" actId="20577"/>
          <ac:spMkLst>
            <pc:docMk/>
            <pc:sldMk cId="3072089352" sldId="477"/>
            <ac:spMk id="6" creationId="{0C50D92A-8771-41FB-BA03-56AF10BCDB20}"/>
          </ac:spMkLst>
        </pc:spChg>
        <pc:grpChg chg="add mod">
          <ac:chgData name="Doug Tyson" userId="8cc5704abe1e0291" providerId="LiveId" clId="{9DE00741-E2D3-49A0-ABA9-BF87B8141443}" dt="2018-03-04T18:51:27.923" v="1078" actId="1076"/>
          <ac:grpSpMkLst>
            <pc:docMk/>
            <pc:sldMk cId="3072089352" sldId="477"/>
            <ac:grpSpMk id="4" creationId="{F04E444D-BE57-4AB3-9AA9-E58E0576040A}"/>
          </ac:grpSpMkLst>
        </pc:grpChg>
      </pc:sldChg>
      <pc:sldChg chg="addSp delSp modSp add modTransition">
        <pc:chgData name="Doug Tyson" userId="8cc5704abe1e0291" providerId="LiveId" clId="{9DE00741-E2D3-49A0-ABA9-BF87B8141443}" dt="2018-03-04T19:24:10.443" v="1641"/>
        <pc:sldMkLst>
          <pc:docMk/>
          <pc:sldMk cId="3897739041" sldId="478"/>
        </pc:sldMkLst>
        <pc:spChg chg="mod">
          <ac:chgData name="Doug Tyson" userId="8cc5704abe1e0291" providerId="LiveId" clId="{9DE00741-E2D3-49A0-ABA9-BF87B8141443}" dt="2018-03-04T18:52:06.145" v="1082"/>
          <ac:spMkLst>
            <pc:docMk/>
            <pc:sldMk cId="3897739041" sldId="478"/>
            <ac:spMk id="2" creationId="{AEC8A512-56D2-45DB-A4AC-F392B8826992}"/>
          </ac:spMkLst>
        </pc:spChg>
        <pc:spChg chg="del mod">
          <ac:chgData name="Doug Tyson" userId="8cc5704abe1e0291" providerId="LiveId" clId="{9DE00741-E2D3-49A0-ABA9-BF87B8141443}" dt="2018-03-04T18:52:34.644" v="1084" actId="478"/>
          <ac:spMkLst>
            <pc:docMk/>
            <pc:sldMk cId="3897739041" sldId="478"/>
            <ac:spMk id="3" creationId="{6D883C0F-1880-492E-BAEC-384289D12A35}"/>
          </ac:spMkLst>
        </pc:spChg>
        <pc:picChg chg="add mod">
          <ac:chgData name="Doug Tyson" userId="8cc5704abe1e0291" providerId="LiveId" clId="{9DE00741-E2D3-49A0-ABA9-BF87B8141443}" dt="2018-03-04T18:53:06.588" v="1087" actId="1076"/>
          <ac:picMkLst>
            <pc:docMk/>
            <pc:sldMk cId="3897739041" sldId="478"/>
            <ac:picMk id="4" creationId="{8DD255E6-60A5-4157-98D9-11BAF3B35FA4}"/>
          </ac:picMkLst>
        </pc:picChg>
      </pc:sldChg>
      <pc:sldChg chg="addSp delSp modSp add modTransition">
        <pc:chgData name="Doug Tyson" userId="8cc5704abe1e0291" providerId="LiveId" clId="{9DE00741-E2D3-49A0-ABA9-BF87B8141443}" dt="2018-03-04T19:24:10.443" v="1641"/>
        <pc:sldMkLst>
          <pc:docMk/>
          <pc:sldMk cId="4263947039" sldId="479"/>
        </pc:sldMkLst>
        <pc:spChg chg="mod">
          <ac:chgData name="Doug Tyson" userId="8cc5704abe1e0291" providerId="LiveId" clId="{9DE00741-E2D3-49A0-ABA9-BF87B8141443}" dt="2018-03-04T18:54:02.433" v="1089"/>
          <ac:spMkLst>
            <pc:docMk/>
            <pc:sldMk cId="4263947039" sldId="479"/>
            <ac:spMk id="2" creationId="{1D7C26A1-0662-4A0E-A9FC-F74BE6A44AE2}"/>
          </ac:spMkLst>
        </pc:spChg>
        <pc:spChg chg="del">
          <ac:chgData name="Doug Tyson" userId="8cc5704abe1e0291" providerId="LiveId" clId="{9DE00741-E2D3-49A0-ABA9-BF87B8141443}" dt="2018-03-04T18:54:44.252" v="1090" actId="478"/>
          <ac:spMkLst>
            <pc:docMk/>
            <pc:sldMk cId="4263947039" sldId="479"/>
            <ac:spMk id="3" creationId="{118CBFFA-E360-435D-BFBE-91090986AC8A}"/>
          </ac:spMkLst>
        </pc:spChg>
        <pc:spChg chg="mod">
          <ac:chgData name="Doug Tyson" userId="8cc5704abe1e0291" providerId="LiveId" clId="{9DE00741-E2D3-49A0-ABA9-BF87B8141443}" dt="2018-03-04T19:20:03.026" v="1545" actId="20577"/>
          <ac:spMkLst>
            <pc:docMk/>
            <pc:sldMk cId="4263947039" sldId="479"/>
            <ac:spMk id="5" creationId="{D4D33530-A3B5-4D20-921A-79BE0B0E031C}"/>
          </ac:spMkLst>
        </pc:spChg>
        <pc:grpChg chg="add mod">
          <ac:chgData name="Doug Tyson" userId="8cc5704abe1e0291" providerId="LiveId" clId="{9DE00741-E2D3-49A0-ABA9-BF87B8141443}" dt="2018-03-04T18:57:08.665" v="1120" actId="1076"/>
          <ac:grpSpMkLst>
            <pc:docMk/>
            <pc:sldMk cId="4263947039" sldId="479"/>
            <ac:grpSpMk id="4" creationId="{898E889D-C9B1-490F-99CA-695E1E2865A9}"/>
          </ac:grpSpMkLst>
        </pc:grpChg>
      </pc:sldChg>
      <pc:sldChg chg="addSp delSp modSp add modTransition modAnim">
        <pc:chgData name="Doug Tyson" userId="8cc5704abe1e0291" providerId="LiveId" clId="{9DE00741-E2D3-49A0-ABA9-BF87B8141443}" dt="2018-03-04T19:24:10.443" v="1641"/>
        <pc:sldMkLst>
          <pc:docMk/>
          <pc:sldMk cId="1096369894" sldId="480"/>
        </pc:sldMkLst>
        <pc:spChg chg="mod">
          <ac:chgData name="Doug Tyson" userId="8cc5704abe1e0291" providerId="LiveId" clId="{9DE00741-E2D3-49A0-ABA9-BF87B8141443}" dt="2018-03-04T18:58:03.645" v="1124"/>
          <ac:spMkLst>
            <pc:docMk/>
            <pc:sldMk cId="1096369894" sldId="480"/>
            <ac:spMk id="2" creationId="{3BD9944D-2299-495C-AEA4-E6DDC5F9B091}"/>
          </ac:spMkLst>
        </pc:spChg>
        <pc:spChg chg="del">
          <ac:chgData name="Doug Tyson" userId="8cc5704abe1e0291" providerId="LiveId" clId="{9DE00741-E2D3-49A0-ABA9-BF87B8141443}" dt="2018-03-04T18:57:57.108" v="1123" actId="478"/>
          <ac:spMkLst>
            <pc:docMk/>
            <pc:sldMk cId="1096369894" sldId="480"/>
            <ac:spMk id="3" creationId="{FE3E3CED-9A26-4D1F-9BCF-731492E4687D}"/>
          </ac:spMkLst>
        </pc:spChg>
        <pc:spChg chg="mod">
          <ac:chgData name="Doug Tyson" userId="8cc5704abe1e0291" providerId="LiveId" clId="{9DE00741-E2D3-49A0-ABA9-BF87B8141443}" dt="2018-03-04T19:02:20.470" v="1186" actId="20577"/>
          <ac:spMkLst>
            <pc:docMk/>
            <pc:sldMk cId="1096369894" sldId="480"/>
            <ac:spMk id="5" creationId="{129B8135-BD82-4C29-8785-B7F88E00BD91}"/>
          </ac:spMkLst>
        </pc:spChg>
        <pc:spChg chg="mod">
          <ac:chgData name="Doug Tyson" userId="8cc5704abe1e0291" providerId="LiveId" clId="{9DE00741-E2D3-49A0-ABA9-BF87B8141443}" dt="2018-03-04T19:00:40.565" v="1149" actId="20577"/>
          <ac:spMkLst>
            <pc:docMk/>
            <pc:sldMk cId="1096369894" sldId="480"/>
            <ac:spMk id="6" creationId="{3E12191E-5A4F-4E9D-98CE-D5EFE1A26604}"/>
          </ac:spMkLst>
        </pc:spChg>
        <pc:spChg chg="add mod">
          <ac:chgData name="Doug Tyson" userId="8cc5704abe1e0291" providerId="LiveId" clId="{9DE00741-E2D3-49A0-ABA9-BF87B8141443}" dt="2018-03-04T19:00:38.529" v="1148" actId="20577"/>
          <ac:spMkLst>
            <pc:docMk/>
            <pc:sldMk cId="1096369894" sldId="480"/>
            <ac:spMk id="7" creationId="{E1411E7C-7099-4C83-82A8-77010D113EC6}"/>
          </ac:spMkLst>
        </pc:spChg>
        <pc:grpChg chg="add mod topLvl">
          <ac:chgData name="Doug Tyson" userId="8cc5704abe1e0291" providerId="LiveId" clId="{9DE00741-E2D3-49A0-ABA9-BF87B8141443}" dt="2018-03-04T19:20:17.213" v="1547" actId="478"/>
          <ac:grpSpMkLst>
            <pc:docMk/>
            <pc:sldMk cId="1096369894" sldId="480"/>
            <ac:grpSpMk id="4" creationId="{EA3069FC-2056-4CF2-BC72-6F8921DF69A4}"/>
          </ac:grpSpMkLst>
        </pc:grpChg>
        <pc:grpChg chg="add del mod">
          <ac:chgData name="Doug Tyson" userId="8cc5704abe1e0291" providerId="LiveId" clId="{9DE00741-E2D3-49A0-ABA9-BF87B8141443}" dt="2018-03-04T19:20:17.213" v="1547" actId="478"/>
          <ac:grpSpMkLst>
            <pc:docMk/>
            <pc:sldMk cId="1096369894" sldId="480"/>
            <ac:grpSpMk id="9" creationId="{0DFC0D0A-D35C-4138-8484-3886BB461558}"/>
          </ac:grpSpMkLst>
        </pc:grpChg>
        <pc:graphicFrameChg chg="add del mod topLvl">
          <ac:chgData name="Doug Tyson" userId="8cc5704abe1e0291" providerId="LiveId" clId="{9DE00741-E2D3-49A0-ABA9-BF87B8141443}" dt="2018-03-04T19:20:17.213" v="1547" actId="478"/>
          <ac:graphicFrameMkLst>
            <pc:docMk/>
            <pc:sldMk cId="1096369894" sldId="480"/>
            <ac:graphicFrameMk id="8" creationId="{0ECEC2BF-50C1-4BFC-BC98-49CF59AB84E4}"/>
          </ac:graphicFrameMkLst>
        </pc:graphicFrameChg>
      </pc:sldChg>
      <pc:sldChg chg="addSp delSp modSp add del modAnim">
        <pc:chgData name="Doug Tyson" userId="8cc5704abe1e0291" providerId="LiveId" clId="{9DE00741-E2D3-49A0-ABA9-BF87B8141443}" dt="2018-03-04T19:20:36.437" v="1552" actId="2696"/>
        <pc:sldMkLst>
          <pc:docMk/>
          <pc:sldMk cId="2134542385" sldId="481"/>
        </pc:sldMkLst>
        <pc:spChg chg="mod">
          <ac:chgData name="Doug Tyson" userId="8cc5704abe1e0291" providerId="LiveId" clId="{9DE00741-E2D3-49A0-ABA9-BF87B8141443}" dt="2018-03-04T19:03:38.471" v="1214" actId="20577"/>
          <ac:spMkLst>
            <pc:docMk/>
            <pc:sldMk cId="2134542385" sldId="481"/>
            <ac:spMk id="2" creationId="{1B08CB49-E2C9-4F6F-8052-00167C45DE7B}"/>
          </ac:spMkLst>
        </pc:spChg>
        <pc:spChg chg="del">
          <ac:chgData name="Doug Tyson" userId="8cc5704abe1e0291" providerId="LiveId" clId="{9DE00741-E2D3-49A0-ABA9-BF87B8141443}" dt="2018-03-04T19:03:54.178" v="1215" actId="478"/>
          <ac:spMkLst>
            <pc:docMk/>
            <pc:sldMk cId="2134542385" sldId="481"/>
            <ac:spMk id="3" creationId="{0D2171B7-5E0F-4158-AD38-0D59FCABF139}"/>
          </ac:spMkLst>
        </pc:spChg>
        <pc:spChg chg="add mod">
          <ac:chgData name="Doug Tyson" userId="8cc5704abe1e0291" providerId="LiveId" clId="{9DE00741-E2D3-49A0-ABA9-BF87B8141443}" dt="2018-03-04T19:08:03.357" v="1339" actId="27636"/>
          <ac:spMkLst>
            <pc:docMk/>
            <pc:sldMk cId="2134542385" sldId="481"/>
            <ac:spMk id="4" creationId="{32ED9CEE-7E68-4864-9088-2F844D238034}"/>
          </ac:spMkLst>
        </pc:spChg>
        <pc:spChg chg="add mod">
          <ac:chgData name="Doug Tyson" userId="8cc5704abe1e0291" providerId="LiveId" clId="{9DE00741-E2D3-49A0-ABA9-BF87B8141443}" dt="2018-03-04T19:08:08.207" v="1340" actId="1076"/>
          <ac:spMkLst>
            <pc:docMk/>
            <pc:sldMk cId="2134542385" sldId="481"/>
            <ac:spMk id="5" creationId="{EE4221F3-0B02-4CB4-AA0D-F7EDD3CE729F}"/>
          </ac:spMkLst>
        </pc:spChg>
      </pc:sldChg>
      <pc:sldChg chg="delSp add modTransition delAnim">
        <pc:chgData name="Doug Tyson" userId="8cc5704abe1e0291" providerId="LiveId" clId="{9DE00741-E2D3-49A0-ABA9-BF87B8141443}" dt="2018-03-04T19:24:10.443" v="1641"/>
        <pc:sldMkLst>
          <pc:docMk/>
          <pc:sldMk cId="2708508093" sldId="482"/>
        </pc:sldMkLst>
        <pc:spChg chg="del">
          <ac:chgData name="Doug Tyson" userId="8cc5704abe1e0291" providerId="LiveId" clId="{9DE00741-E2D3-49A0-ABA9-BF87B8141443}" dt="2018-03-04T19:08:23.377" v="1343" actId="478"/>
          <ac:spMkLst>
            <pc:docMk/>
            <pc:sldMk cId="2708508093" sldId="482"/>
            <ac:spMk id="6" creationId="{6578F965-4FF3-4D7F-8BA5-EBF2F6C983C0}"/>
          </ac:spMkLst>
        </pc:spChg>
      </pc:sldChg>
      <pc:sldChg chg="add modTransition modAnim">
        <pc:chgData name="Doug Tyson" userId="8cc5704abe1e0291" providerId="LiveId" clId="{9DE00741-E2D3-49A0-ABA9-BF87B8141443}" dt="2018-03-04T19:24:37.102" v="1642"/>
        <pc:sldMkLst>
          <pc:docMk/>
          <pc:sldMk cId="2451124029" sldId="483"/>
        </pc:sldMkLst>
      </pc:sldChg>
      <pc:sldChg chg="add modTransition">
        <pc:chgData name="Doug Tyson" userId="8cc5704abe1e0291" providerId="LiveId" clId="{9DE00741-E2D3-49A0-ABA9-BF87B8141443}" dt="2018-03-04T19:24:10.443" v="1641"/>
        <pc:sldMkLst>
          <pc:docMk/>
          <pc:sldMk cId="562781915" sldId="484"/>
        </pc:sldMkLst>
      </pc:sldChg>
      <pc:sldChg chg="modSp add modTransition">
        <pc:chgData name="Doug Tyson" userId="8cc5704abe1e0291" providerId="LiveId" clId="{9DE00741-E2D3-49A0-ABA9-BF87B8141443}" dt="2018-03-04T19:24:10.443" v="1641"/>
        <pc:sldMkLst>
          <pc:docMk/>
          <pc:sldMk cId="1479488643" sldId="485"/>
        </pc:sldMkLst>
        <pc:spChg chg="mod">
          <ac:chgData name="Doug Tyson" userId="8cc5704abe1e0291" providerId="LiveId" clId="{9DE00741-E2D3-49A0-ABA9-BF87B8141443}" dt="2018-03-04T19:09:40.011" v="1367" actId="20577"/>
          <ac:spMkLst>
            <pc:docMk/>
            <pc:sldMk cId="1479488643" sldId="485"/>
            <ac:spMk id="5" creationId="{03D22397-3F5B-428B-96D2-FDB410E4DE3B}"/>
          </ac:spMkLst>
        </pc:spChg>
      </pc:sldChg>
      <pc:sldChg chg="modSp add modTransition">
        <pc:chgData name="Doug Tyson" userId="8cc5704abe1e0291" providerId="LiveId" clId="{9DE00741-E2D3-49A0-ABA9-BF87B8141443}" dt="2018-03-04T19:24:10.443" v="1641"/>
        <pc:sldMkLst>
          <pc:docMk/>
          <pc:sldMk cId="1203542518" sldId="486"/>
        </pc:sldMkLst>
        <pc:spChg chg="mod">
          <ac:chgData name="Doug Tyson" userId="8cc5704abe1e0291" providerId="LiveId" clId="{9DE00741-E2D3-49A0-ABA9-BF87B8141443}" dt="2018-03-04T19:09:48.628" v="1370" actId="20577"/>
          <ac:spMkLst>
            <pc:docMk/>
            <pc:sldMk cId="1203542518" sldId="486"/>
            <ac:spMk id="5" creationId="{03D22397-3F5B-428B-96D2-FDB410E4DE3B}"/>
          </ac:spMkLst>
        </pc:spChg>
      </pc:sldChg>
      <pc:sldChg chg="add modTransition">
        <pc:chgData name="Doug Tyson" userId="8cc5704abe1e0291" providerId="LiveId" clId="{9DE00741-E2D3-49A0-ABA9-BF87B8141443}" dt="2018-03-04T19:24:10.443" v="1641"/>
        <pc:sldMkLst>
          <pc:docMk/>
          <pc:sldMk cId="2060325153" sldId="487"/>
        </pc:sldMkLst>
      </pc:sldChg>
      <pc:sldChg chg="add del">
        <pc:chgData name="Doug Tyson" userId="8cc5704abe1e0291" providerId="LiveId" clId="{9DE00741-E2D3-49A0-ABA9-BF87B8141443}" dt="2018-03-04T19:13:50.294" v="1445" actId="2696"/>
        <pc:sldMkLst>
          <pc:docMk/>
          <pc:sldMk cId="705441177" sldId="488"/>
        </pc:sldMkLst>
      </pc:sldChg>
      <pc:sldChg chg="addSp delSp add del">
        <pc:chgData name="Doug Tyson" userId="8cc5704abe1e0291" providerId="LiveId" clId="{9DE00741-E2D3-49A0-ABA9-BF87B8141443}" dt="2018-03-04T19:14:23.692" v="1458" actId="2696"/>
        <pc:sldMkLst>
          <pc:docMk/>
          <pc:sldMk cId="2744367028" sldId="488"/>
        </pc:sldMkLst>
        <pc:spChg chg="del">
          <ac:chgData name="Doug Tyson" userId="8cc5704abe1e0291" providerId="LiveId" clId="{9DE00741-E2D3-49A0-ABA9-BF87B8141443}" dt="2018-03-04T19:14:06.242" v="1455" actId="478"/>
          <ac:spMkLst>
            <pc:docMk/>
            <pc:sldMk cId="2744367028" sldId="488"/>
            <ac:spMk id="9" creationId="{88D3896D-7CDF-41D7-BDD0-3A082A77BAC0}"/>
          </ac:spMkLst>
        </pc:spChg>
        <pc:spChg chg="del">
          <ac:chgData name="Doug Tyson" userId="8cc5704abe1e0291" providerId="LiveId" clId="{9DE00741-E2D3-49A0-ABA9-BF87B8141443}" dt="2018-03-04T19:14:01.671" v="1452" actId="478"/>
          <ac:spMkLst>
            <pc:docMk/>
            <pc:sldMk cId="2744367028" sldId="488"/>
            <ac:spMk id="10" creationId="{054DA53F-CE7A-4038-8288-9217158910A5}"/>
          </ac:spMkLst>
        </pc:spChg>
        <pc:picChg chg="add del">
          <ac:chgData name="Doug Tyson" userId="8cc5704abe1e0291" providerId="LiveId" clId="{9DE00741-E2D3-49A0-ABA9-BF87B8141443}" dt="2018-03-04T19:14:04.330" v="1454" actId="478"/>
          <ac:picMkLst>
            <pc:docMk/>
            <pc:sldMk cId="2744367028" sldId="488"/>
            <ac:picMk id="6" creationId="{28A97A98-1C67-4B74-A726-F5686756D6F4}"/>
          </ac:picMkLst>
        </pc:picChg>
      </pc:sldChg>
      <pc:sldChg chg="add del">
        <pc:chgData name="Doug Tyson" userId="8cc5704abe1e0291" providerId="LiveId" clId="{9DE00741-E2D3-49A0-ABA9-BF87B8141443}" dt="2018-03-04T19:13:50.306" v="1446" actId="2696"/>
        <pc:sldMkLst>
          <pc:docMk/>
          <pc:sldMk cId="1273411679" sldId="489"/>
        </pc:sldMkLst>
      </pc:sldChg>
      <pc:sldChg chg="delSp add del">
        <pc:chgData name="Doug Tyson" userId="8cc5704abe1e0291" providerId="LiveId" clId="{9DE00741-E2D3-49A0-ABA9-BF87B8141443}" dt="2018-03-04T19:14:23.686" v="1456" actId="2696"/>
        <pc:sldMkLst>
          <pc:docMk/>
          <pc:sldMk cId="2819542459" sldId="489"/>
        </pc:sldMkLst>
        <pc:spChg chg="del">
          <ac:chgData name="Doug Tyson" userId="8cc5704abe1e0291" providerId="LiveId" clId="{9DE00741-E2D3-49A0-ABA9-BF87B8141443}" dt="2018-03-04T19:13:59.203" v="1451" actId="478"/>
          <ac:spMkLst>
            <pc:docMk/>
            <pc:sldMk cId="2819542459" sldId="489"/>
            <ac:spMk id="10" creationId="{054DA53F-CE7A-4038-8288-9217158910A5}"/>
          </ac:spMkLst>
        </pc:spChg>
      </pc:sldChg>
      <pc:sldChg chg="add del">
        <pc:chgData name="Doug Tyson" userId="8cc5704abe1e0291" providerId="LiveId" clId="{9DE00741-E2D3-49A0-ABA9-BF87B8141443}" dt="2018-03-04T19:13:50.331" v="1447" actId="2696"/>
        <pc:sldMkLst>
          <pc:docMk/>
          <pc:sldMk cId="673887518" sldId="490"/>
        </pc:sldMkLst>
      </pc:sldChg>
      <pc:sldChg chg="delSp modSp add modTransition">
        <pc:chgData name="Doug Tyson" userId="8cc5704abe1e0291" providerId="LiveId" clId="{9DE00741-E2D3-49A0-ABA9-BF87B8141443}" dt="2018-03-04T19:24:10.443" v="1641"/>
        <pc:sldMkLst>
          <pc:docMk/>
          <pc:sldMk cId="1989531344" sldId="490"/>
        </pc:sldMkLst>
        <pc:spChg chg="del mod">
          <ac:chgData name="Doug Tyson" userId="8cc5704abe1e0291" providerId="LiveId" clId="{9DE00741-E2D3-49A0-ABA9-BF87B8141443}" dt="2018-03-04T19:14:58.926" v="1468" actId="478"/>
          <ac:spMkLst>
            <pc:docMk/>
            <pc:sldMk cId="1989531344" sldId="490"/>
            <ac:spMk id="8" creationId="{8A0B575B-ADA7-4E46-BDFA-DC5A60027178}"/>
          </ac:spMkLst>
        </pc:spChg>
        <pc:spChg chg="del mod">
          <ac:chgData name="Doug Tyson" userId="8cc5704abe1e0291" providerId="LiveId" clId="{9DE00741-E2D3-49A0-ABA9-BF87B8141443}" dt="2018-03-04T19:15:00.313" v="1469" actId="478"/>
          <ac:spMkLst>
            <pc:docMk/>
            <pc:sldMk cId="1989531344" sldId="490"/>
            <ac:spMk id="9" creationId="{88D3896D-7CDF-41D7-BDD0-3A082A77BAC0}"/>
          </ac:spMkLst>
        </pc:spChg>
        <pc:spChg chg="del mod">
          <ac:chgData name="Doug Tyson" userId="8cc5704abe1e0291" providerId="LiveId" clId="{9DE00741-E2D3-49A0-ABA9-BF87B8141443}" dt="2018-03-04T19:15:01.523" v="1470" actId="478"/>
          <ac:spMkLst>
            <pc:docMk/>
            <pc:sldMk cId="1989531344" sldId="490"/>
            <ac:spMk id="10" creationId="{054DA53F-CE7A-4038-8288-9217158910A5}"/>
          </ac:spMkLst>
        </pc:spChg>
      </pc:sldChg>
      <pc:sldChg chg="delSp add modTransition">
        <pc:chgData name="Doug Tyson" userId="8cc5704abe1e0291" providerId="LiveId" clId="{9DE00741-E2D3-49A0-ABA9-BF87B8141443}" dt="2018-03-04T19:24:10.443" v="1641"/>
        <pc:sldMkLst>
          <pc:docMk/>
          <pc:sldMk cId="3890383943" sldId="491"/>
        </pc:sldMkLst>
        <pc:spChg chg="del">
          <ac:chgData name="Doug Tyson" userId="8cc5704abe1e0291" providerId="LiveId" clId="{9DE00741-E2D3-49A0-ABA9-BF87B8141443}" dt="2018-03-04T19:14:52.365" v="1466" actId="478"/>
          <ac:spMkLst>
            <pc:docMk/>
            <pc:sldMk cId="3890383943" sldId="491"/>
            <ac:spMk id="9" creationId="{88D3896D-7CDF-41D7-BDD0-3A082A77BAC0}"/>
          </ac:spMkLst>
        </pc:spChg>
        <pc:spChg chg="del">
          <ac:chgData name="Doug Tyson" userId="8cc5704abe1e0291" providerId="LiveId" clId="{9DE00741-E2D3-49A0-ABA9-BF87B8141443}" dt="2018-03-04T19:14:53.360" v="1467" actId="478"/>
          <ac:spMkLst>
            <pc:docMk/>
            <pc:sldMk cId="3890383943" sldId="491"/>
            <ac:spMk id="10" creationId="{054DA53F-CE7A-4038-8288-9217158910A5}"/>
          </ac:spMkLst>
        </pc:spChg>
      </pc:sldChg>
      <pc:sldChg chg="delSp add modTransition">
        <pc:chgData name="Doug Tyson" userId="8cc5704abe1e0291" providerId="LiveId" clId="{9DE00741-E2D3-49A0-ABA9-BF87B8141443}" dt="2018-03-04T19:24:10.443" v="1641"/>
        <pc:sldMkLst>
          <pc:docMk/>
          <pc:sldMk cId="258011726" sldId="492"/>
        </pc:sldMkLst>
        <pc:spChg chg="del">
          <ac:chgData name="Doug Tyson" userId="8cc5704abe1e0291" providerId="LiveId" clId="{9DE00741-E2D3-49A0-ABA9-BF87B8141443}" dt="2018-03-04T19:14:49.778" v="1465" actId="478"/>
          <ac:spMkLst>
            <pc:docMk/>
            <pc:sldMk cId="258011726" sldId="492"/>
            <ac:spMk id="10" creationId="{054DA53F-CE7A-4038-8288-9217158910A5}"/>
          </ac:spMkLst>
        </pc:spChg>
      </pc:sldChg>
      <pc:sldChg chg="add modTransition">
        <pc:chgData name="Doug Tyson" userId="8cc5704abe1e0291" providerId="LiveId" clId="{9DE00741-E2D3-49A0-ABA9-BF87B8141443}" dt="2018-03-04T19:24:10.443" v="1641"/>
        <pc:sldMkLst>
          <pc:docMk/>
          <pc:sldMk cId="2574864959" sldId="493"/>
        </pc:sldMkLst>
      </pc:sldChg>
      <pc:sldChg chg="delSp modSp add modTransition">
        <pc:chgData name="Doug Tyson" userId="8cc5704abe1e0291" providerId="LiveId" clId="{9DE00741-E2D3-49A0-ABA9-BF87B8141443}" dt="2018-03-04T19:24:10.443" v="1641"/>
        <pc:sldMkLst>
          <pc:docMk/>
          <pc:sldMk cId="512635088" sldId="494"/>
        </pc:sldMkLst>
        <pc:spChg chg="mod">
          <ac:chgData name="Doug Tyson" userId="8cc5704abe1e0291" providerId="LiveId" clId="{9DE00741-E2D3-49A0-ABA9-BF87B8141443}" dt="2018-03-04T19:15:41.363" v="1479" actId="20577"/>
          <ac:spMkLst>
            <pc:docMk/>
            <pc:sldMk cId="512635088" sldId="494"/>
            <ac:spMk id="8" creationId="{B9CF052C-F636-4569-AF00-05170994C8E7}"/>
          </ac:spMkLst>
        </pc:spChg>
        <pc:grpChg chg="del">
          <ac:chgData name="Doug Tyson" userId="8cc5704abe1e0291" providerId="LiveId" clId="{9DE00741-E2D3-49A0-ABA9-BF87B8141443}" dt="2018-03-04T19:15:39.894" v="1478" actId="478"/>
          <ac:grpSpMkLst>
            <pc:docMk/>
            <pc:sldMk cId="512635088" sldId="494"/>
            <ac:grpSpMk id="9" creationId="{8DEE6941-EB6F-4EE4-AFD1-99CCBD1E2273}"/>
          </ac:grpSpMkLst>
        </pc:grpChg>
      </pc:sldChg>
      <pc:sldChg chg="delSp modSp add modTransition">
        <pc:chgData name="Doug Tyson" userId="8cc5704abe1e0291" providerId="LiveId" clId="{9DE00741-E2D3-49A0-ABA9-BF87B8141443}" dt="2018-03-04T19:24:10.443" v="1641"/>
        <pc:sldMkLst>
          <pc:docMk/>
          <pc:sldMk cId="3666921329" sldId="495"/>
        </pc:sldMkLst>
        <pc:spChg chg="mod">
          <ac:chgData name="Doug Tyson" userId="8cc5704abe1e0291" providerId="LiveId" clId="{9DE00741-E2D3-49A0-ABA9-BF87B8141443}" dt="2018-03-04T19:15:46.012" v="1481" actId="20577"/>
          <ac:spMkLst>
            <pc:docMk/>
            <pc:sldMk cId="3666921329" sldId="495"/>
            <ac:spMk id="8" creationId="{B9CF052C-F636-4569-AF00-05170994C8E7}"/>
          </ac:spMkLst>
        </pc:spChg>
        <pc:grpChg chg="del">
          <ac:chgData name="Doug Tyson" userId="8cc5704abe1e0291" providerId="LiveId" clId="{9DE00741-E2D3-49A0-ABA9-BF87B8141443}" dt="2018-03-04T19:15:43.770" v="1480" actId="478"/>
          <ac:grpSpMkLst>
            <pc:docMk/>
            <pc:sldMk cId="3666921329" sldId="495"/>
            <ac:grpSpMk id="9" creationId="{8DEE6941-EB6F-4EE4-AFD1-99CCBD1E2273}"/>
          </ac:grpSpMkLst>
        </pc:grpChg>
      </pc:sldChg>
      <pc:sldChg chg="delSp modSp add modTransition">
        <pc:chgData name="Doug Tyson" userId="8cc5704abe1e0291" providerId="LiveId" clId="{9DE00741-E2D3-49A0-ABA9-BF87B8141443}" dt="2018-03-04T19:24:10.443" v="1641"/>
        <pc:sldMkLst>
          <pc:docMk/>
          <pc:sldMk cId="366349226" sldId="496"/>
        </pc:sldMkLst>
        <pc:spChg chg="mod">
          <ac:chgData name="Doug Tyson" userId="8cc5704abe1e0291" providerId="LiveId" clId="{9DE00741-E2D3-49A0-ABA9-BF87B8141443}" dt="2018-03-04T19:15:52.370" v="1483" actId="20577"/>
          <ac:spMkLst>
            <pc:docMk/>
            <pc:sldMk cId="366349226" sldId="496"/>
            <ac:spMk id="8" creationId="{B9CF052C-F636-4569-AF00-05170994C8E7}"/>
          </ac:spMkLst>
        </pc:spChg>
        <pc:grpChg chg="del">
          <ac:chgData name="Doug Tyson" userId="8cc5704abe1e0291" providerId="LiveId" clId="{9DE00741-E2D3-49A0-ABA9-BF87B8141443}" dt="2018-03-04T19:15:49.941" v="1482" actId="478"/>
          <ac:grpSpMkLst>
            <pc:docMk/>
            <pc:sldMk cId="366349226" sldId="496"/>
            <ac:grpSpMk id="9" creationId="{8DEE6941-EB6F-4EE4-AFD1-99CCBD1E2273}"/>
          </ac:grpSpMkLst>
        </pc:grpChg>
      </pc:sldChg>
      <pc:sldChg chg="delSp add modTransition">
        <pc:chgData name="Doug Tyson" userId="8cc5704abe1e0291" providerId="LiveId" clId="{9DE00741-E2D3-49A0-ABA9-BF87B8141443}" dt="2018-03-04T19:24:10.443" v="1641"/>
        <pc:sldMkLst>
          <pc:docMk/>
          <pc:sldMk cId="1296558888" sldId="497"/>
        </pc:sldMkLst>
        <pc:grpChg chg="del">
          <ac:chgData name="Doug Tyson" userId="8cc5704abe1e0291" providerId="LiveId" clId="{9DE00741-E2D3-49A0-ABA9-BF87B8141443}" dt="2018-03-04T19:15:55.260" v="1484" actId="478"/>
          <ac:grpSpMkLst>
            <pc:docMk/>
            <pc:sldMk cId="1296558888" sldId="497"/>
            <ac:grpSpMk id="9" creationId="{8DEE6941-EB6F-4EE4-AFD1-99CCBD1E2273}"/>
          </ac:grpSpMkLst>
        </pc:grpChg>
      </pc:sldChg>
      <pc:sldChg chg="add modTransition">
        <pc:chgData name="Doug Tyson" userId="8cc5704abe1e0291" providerId="LiveId" clId="{9DE00741-E2D3-49A0-ABA9-BF87B8141443}" dt="2018-03-04T19:24:10.443" v="1641"/>
        <pc:sldMkLst>
          <pc:docMk/>
          <pc:sldMk cId="2113101199" sldId="498"/>
        </pc:sldMkLst>
      </pc:sldChg>
      <pc:sldChg chg="delSp modSp add modTransition modAnim">
        <pc:chgData name="Doug Tyson" userId="8cc5704abe1e0291" providerId="LiveId" clId="{9DE00741-E2D3-49A0-ABA9-BF87B8141443}" dt="2018-03-04T19:26:24.669" v="1651" actId="20577"/>
        <pc:sldMkLst>
          <pc:docMk/>
          <pc:sldMk cId="3445693204" sldId="499"/>
        </pc:sldMkLst>
        <pc:spChg chg="mod">
          <ac:chgData name="Doug Tyson" userId="8cc5704abe1e0291" providerId="LiveId" clId="{9DE00741-E2D3-49A0-ABA9-BF87B8141443}" dt="2018-03-04T19:26:24.669" v="1651" actId="20577"/>
          <ac:spMkLst>
            <pc:docMk/>
            <pc:sldMk cId="3445693204" sldId="499"/>
            <ac:spMk id="4" creationId="{232833D3-7911-43C5-B9B9-B4452AF9E604}"/>
          </ac:spMkLst>
        </pc:spChg>
        <pc:spChg chg="del">
          <ac:chgData name="Doug Tyson" userId="8cc5704abe1e0291" providerId="LiveId" clId="{9DE00741-E2D3-49A0-ABA9-BF87B8141443}" dt="2018-03-04T19:17:24.375" v="1501" actId="478"/>
          <ac:spMkLst>
            <pc:docMk/>
            <pc:sldMk cId="3445693204" sldId="499"/>
            <ac:spMk id="7" creationId="{FBCA0043-5309-4CB0-B65E-7DD371A7FB2F}"/>
          </ac:spMkLst>
        </pc:spChg>
        <pc:spChg chg="del">
          <ac:chgData name="Doug Tyson" userId="8cc5704abe1e0291" providerId="LiveId" clId="{9DE00741-E2D3-49A0-ABA9-BF87B8141443}" dt="2018-03-04T19:17:26.202" v="1502" actId="478"/>
          <ac:spMkLst>
            <pc:docMk/>
            <pc:sldMk cId="3445693204" sldId="499"/>
            <ac:spMk id="8" creationId="{33955271-6FA6-4E3C-B511-E732724AB3FD}"/>
          </ac:spMkLst>
        </pc:spChg>
        <pc:spChg chg="del">
          <ac:chgData name="Doug Tyson" userId="8cc5704abe1e0291" providerId="LiveId" clId="{9DE00741-E2D3-49A0-ABA9-BF87B8141443}" dt="2018-03-04T19:17:27.930" v="1503" actId="478"/>
          <ac:spMkLst>
            <pc:docMk/>
            <pc:sldMk cId="3445693204" sldId="499"/>
            <ac:spMk id="9" creationId="{8C3F7E87-A719-4463-B699-3F9F275DA302}"/>
          </ac:spMkLst>
        </pc:spChg>
        <pc:spChg chg="del">
          <ac:chgData name="Doug Tyson" userId="8cc5704abe1e0291" providerId="LiveId" clId="{9DE00741-E2D3-49A0-ABA9-BF87B8141443}" dt="2018-03-04T19:17:29.368" v="1504" actId="478"/>
          <ac:spMkLst>
            <pc:docMk/>
            <pc:sldMk cId="3445693204" sldId="499"/>
            <ac:spMk id="10" creationId="{5D9ED4D2-F940-4B07-8247-6F262C7E3EED}"/>
          </ac:spMkLst>
        </pc:spChg>
        <pc:spChg chg="del">
          <ac:chgData name="Doug Tyson" userId="8cc5704abe1e0291" providerId="LiveId" clId="{9DE00741-E2D3-49A0-ABA9-BF87B8141443}" dt="2018-03-04T19:17:32.952" v="1507" actId="478"/>
          <ac:spMkLst>
            <pc:docMk/>
            <pc:sldMk cId="3445693204" sldId="499"/>
            <ac:spMk id="12" creationId="{F07A912F-99FE-422A-A494-6E466A90E22E}"/>
          </ac:spMkLst>
        </pc:spChg>
        <pc:spChg chg="del">
          <ac:chgData name="Doug Tyson" userId="8cc5704abe1e0291" providerId="LiveId" clId="{9DE00741-E2D3-49A0-ABA9-BF87B8141443}" dt="2018-03-04T19:17:30.677" v="1505" actId="478"/>
          <ac:spMkLst>
            <pc:docMk/>
            <pc:sldMk cId="3445693204" sldId="499"/>
            <ac:spMk id="13" creationId="{7C0242DC-5022-4AFD-8974-3C6CFD8FA3AA}"/>
          </ac:spMkLst>
        </pc:spChg>
        <pc:spChg chg="del">
          <ac:chgData name="Doug Tyson" userId="8cc5704abe1e0291" providerId="LiveId" clId="{9DE00741-E2D3-49A0-ABA9-BF87B8141443}" dt="2018-03-04T19:17:31.614" v="1506" actId="478"/>
          <ac:spMkLst>
            <pc:docMk/>
            <pc:sldMk cId="3445693204" sldId="499"/>
            <ac:spMk id="14" creationId="{1E5C9FCE-8C9D-4DF6-8775-98F6ED4BFD6C}"/>
          </ac:spMkLst>
        </pc:spChg>
        <pc:spChg chg="del">
          <ac:chgData name="Doug Tyson" userId="8cc5704abe1e0291" providerId="LiveId" clId="{9DE00741-E2D3-49A0-ABA9-BF87B8141443}" dt="2018-03-04T19:17:34.060" v="1508" actId="478"/>
          <ac:spMkLst>
            <pc:docMk/>
            <pc:sldMk cId="3445693204" sldId="499"/>
            <ac:spMk id="15" creationId="{D274D80D-B942-4D21-AD31-D21E3150C868}"/>
          </ac:spMkLst>
        </pc:spChg>
      </pc:sldChg>
      <pc:sldChg chg="delSp modSp add modTransition modAnim">
        <pc:chgData name="Doug Tyson" userId="8cc5704abe1e0291" providerId="LiveId" clId="{9DE00741-E2D3-49A0-ABA9-BF87B8141443}" dt="2018-03-04T19:26:28.370" v="1653" actId="20577"/>
        <pc:sldMkLst>
          <pc:docMk/>
          <pc:sldMk cId="3014553955" sldId="500"/>
        </pc:sldMkLst>
        <pc:spChg chg="mod">
          <ac:chgData name="Doug Tyson" userId="8cc5704abe1e0291" providerId="LiveId" clId="{9DE00741-E2D3-49A0-ABA9-BF87B8141443}" dt="2018-03-04T19:26:28.370" v="1653" actId="20577"/>
          <ac:spMkLst>
            <pc:docMk/>
            <pc:sldMk cId="3014553955" sldId="500"/>
            <ac:spMk id="4" creationId="{232833D3-7911-43C5-B9B9-B4452AF9E604}"/>
          </ac:spMkLst>
        </pc:spChg>
        <pc:spChg chg="del">
          <ac:chgData name="Doug Tyson" userId="8cc5704abe1e0291" providerId="LiveId" clId="{9DE00741-E2D3-49A0-ABA9-BF87B8141443}" dt="2018-03-04T19:17:07.816" v="1498" actId="478"/>
          <ac:spMkLst>
            <pc:docMk/>
            <pc:sldMk cId="3014553955" sldId="500"/>
            <ac:spMk id="8" creationId="{33955271-6FA6-4E3C-B511-E732724AB3FD}"/>
          </ac:spMkLst>
        </pc:spChg>
        <pc:spChg chg="del">
          <ac:chgData name="Doug Tyson" userId="8cc5704abe1e0291" providerId="LiveId" clId="{9DE00741-E2D3-49A0-ABA9-BF87B8141443}" dt="2018-03-04T19:16:58.265" v="1496" actId="478"/>
          <ac:spMkLst>
            <pc:docMk/>
            <pc:sldMk cId="3014553955" sldId="500"/>
            <ac:spMk id="9" creationId="{8C3F7E87-A719-4463-B699-3F9F275DA302}"/>
          </ac:spMkLst>
        </pc:spChg>
        <pc:spChg chg="del">
          <ac:chgData name="Doug Tyson" userId="8cc5704abe1e0291" providerId="LiveId" clId="{9DE00741-E2D3-49A0-ABA9-BF87B8141443}" dt="2018-03-04T19:16:58.265" v="1496" actId="478"/>
          <ac:spMkLst>
            <pc:docMk/>
            <pc:sldMk cId="3014553955" sldId="500"/>
            <ac:spMk id="10" creationId="{5D9ED4D2-F940-4B07-8247-6F262C7E3EED}"/>
          </ac:spMkLst>
        </pc:spChg>
        <pc:spChg chg="del">
          <ac:chgData name="Doug Tyson" userId="8cc5704abe1e0291" providerId="LiveId" clId="{9DE00741-E2D3-49A0-ABA9-BF87B8141443}" dt="2018-03-04T19:17:06.002" v="1497" actId="478"/>
          <ac:spMkLst>
            <pc:docMk/>
            <pc:sldMk cId="3014553955" sldId="500"/>
            <ac:spMk id="13" creationId="{7C0242DC-5022-4AFD-8974-3C6CFD8FA3AA}"/>
          </ac:spMkLst>
        </pc:spChg>
        <pc:spChg chg="del">
          <ac:chgData name="Doug Tyson" userId="8cc5704abe1e0291" providerId="LiveId" clId="{9DE00741-E2D3-49A0-ABA9-BF87B8141443}" dt="2018-03-04T19:17:09.217" v="1499" actId="478"/>
          <ac:spMkLst>
            <pc:docMk/>
            <pc:sldMk cId="3014553955" sldId="500"/>
            <ac:spMk id="14" creationId="{1E5C9FCE-8C9D-4DF6-8775-98F6ED4BFD6C}"/>
          </ac:spMkLst>
        </pc:spChg>
        <pc:spChg chg="del">
          <ac:chgData name="Doug Tyson" userId="8cc5704abe1e0291" providerId="LiveId" clId="{9DE00741-E2D3-49A0-ABA9-BF87B8141443}" dt="2018-03-04T19:17:12.259" v="1500" actId="478"/>
          <ac:spMkLst>
            <pc:docMk/>
            <pc:sldMk cId="3014553955" sldId="500"/>
            <ac:spMk id="15" creationId="{D274D80D-B942-4D21-AD31-D21E3150C868}"/>
          </ac:spMkLst>
        </pc:spChg>
      </pc:sldChg>
      <pc:sldChg chg="delSp modSp add modTransition modAnim">
        <pc:chgData name="Doug Tyson" userId="8cc5704abe1e0291" providerId="LiveId" clId="{9DE00741-E2D3-49A0-ABA9-BF87B8141443}" dt="2018-03-04T19:26:31.370" v="1655" actId="20577"/>
        <pc:sldMkLst>
          <pc:docMk/>
          <pc:sldMk cId="164276639" sldId="501"/>
        </pc:sldMkLst>
        <pc:spChg chg="mod">
          <ac:chgData name="Doug Tyson" userId="8cc5704abe1e0291" providerId="LiveId" clId="{9DE00741-E2D3-49A0-ABA9-BF87B8141443}" dt="2018-03-04T19:26:31.370" v="1655" actId="20577"/>
          <ac:spMkLst>
            <pc:docMk/>
            <pc:sldMk cId="164276639" sldId="501"/>
            <ac:spMk id="4" creationId="{232833D3-7911-43C5-B9B9-B4452AF9E604}"/>
          </ac:spMkLst>
        </pc:spChg>
        <pc:spChg chg="del">
          <ac:chgData name="Doug Tyson" userId="8cc5704abe1e0291" providerId="LiveId" clId="{9DE00741-E2D3-49A0-ABA9-BF87B8141443}" dt="2018-03-04T19:16:52.535" v="1494" actId="478"/>
          <ac:spMkLst>
            <pc:docMk/>
            <pc:sldMk cId="164276639" sldId="501"/>
            <ac:spMk id="9" creationId="{8C3F7E87-A719-4463-B699-3F9F275DA302}"/>
          </ac:spMkLst>
        </pc:spChg>
        <pc:spChg chg="del">
          <ac:chgData name="Doug Tyson" userId="8cc5704abe1e0291" providerId="LiveId" clId="{9DE00741-E2D3-49A0-ABA9-BF87B8141443}" dt="2018-03-04T19:16:51.009" v="1493" actId="478"/>
          <ac:spMkLst>
            <pc:docMk/>
            <pc:sldMk cId="164276639" sldId="501"/>
            <ac:spMk id="10" creationId="{5D9ED4D2-F940-4B07-8247-6F262C7E3EED}"/>
          </ac:spMkLst>
        </pc:spChg>
        <pc:spChg chg="del">
          <ac:chgData name="Doug Tyson" userId="8cc5704abe1e0291" providerId="LiveId" clId="{9DE00741-E2D3-49A0-ABA9-BF87B8141443}" dt="2018-03-04T19:16:53.894" v="1495" actId="478"/>
          <ac:spMkLst>
            <pc:docMk/>
            <pc:sldMk cId="164276639" sldId="501"/>
            <ac:spMk id="14" creationId="{1E5C9FCE-8C9D-4DF6-8775-98F6ED4BFD6C}"/>
          </ac:spMkLst>
        </pc:spChg>
        <pc:spChg chg="del">
          <ac:chgData name="Doug Tyson" userId="8cc5704abe1e0291" providerId="LiveId" clId="{9DE00741-E2D3-49A0-ABA9-BF87B8141443}" dt="2018-03-04T19:16:49.652" v="1492" actId="478"/>
          <ac:spMkLst>
            <pc:docMk/>
            <pc:sldMk cId="164276639" sldId="501"/>
            <ac:spMk id="15" creationId="{D274D80D-B942-4D21-AD31-D21E3150C868}"/>
          </ac:spMkLst>
        </pc:spChg>
      </pc:sldChg>
      <pc:sldChg chg="delSp modSp add modTransition modAnim">
        <pc:chgData name="Doug Tyson" userId="8cc5704abe1e0291" providerId="LiveId" clId="{9DE00741-E2D3-49A0-ABA9-BF87B8141443}" dt="2018-03-04T19:26:34.908" v="1657" actId="20577"/>
        <pc:sldMkLst>
          <pc:docMk/>
          <pc:sldMk cId="224555" sldId="502"/>
        </pc:sldMkLst>
        <pc:spChg chg="mod">
          <ac:chgData name="Doug Tyson" userId="8cc5704abe1e0291" providerId="LiveId" clId="{9DE00741-E2D3-49A0-ABA9-BF87B8141443}" dt="2018-03-04T19:26:34.908" v="1657" actId="20577"/>
          <ac:spMkLst>
            <pc:docMk/>
            <pc:sldMk cId="224555" sldId="502"/>
            <ac:spMk id="4" creationId="{232833D3-7911-43C5-B9B9-B4452AF9E604}"/>
          </ac:spMkLst>
        </pc:spChg>
        <pc:spChg chg="del">
          <ac:chgData name="Doug Tyson" userId="8cc5704abe1e0291" providerId="LiveId" clId="{9DE00741-E2D3-49A0-ABA9-BF87B8141443}" dt="2018-03-04T19:16:44.695" v="1491" actId="478"/>
          <ac:spMkLst>
            <pc:docMk/>
            <pc:sldMk cId="224555" sldId="502"/>
            <ac:spMk id="10" creationId="{5D9ED4D2-F940-4B07-8247-6F262C7E3EED}"/>
          </ac:spMkLst>
        </pc:spChg>
        <pc:spChg chg="del">
          <ac:chgData name="Doug Tyson" userId="8cc5704abe1e0291" providerId="LiveId" clId="{9DE00741-E2D3-49A0-ABA9-BF87B8141443}" dt="2018-03-04T19:16:42.650" v="1490" actId="478"/>
          <ac:spMkLst>
            <pc:docMk/>
            <pc:sldMk cId="224555" sldId="502"/>
            <ac:spMk id="15" creationId="{D274D80D-B942-4D21-AD31-D21E3150C868}"/>
          </ac:spMkLst>
        </pc:spChg>
      </pc:sldChg>
      <pc:sldChg chg="modSp add modTransition modAnim">
        <pc:chgData name="Doug Tyson" userId="8cc5704abe1e0291" providerId="LiveId" clId="{9DE00741-E2D3-49A0-ABA9-BF87B8141443}" dt="2018-03-04T19:26:39.067" v="1659" actId="20577"/>
        <pc:sldMkLst>
          <pc:docMk/>
          <pc:sldMk cId="3938138124" sldId="503"/>
        </pc:sldMkLst>
        <pc:spChg chg="mod">
          <ac:chgData name="Doug Tyson" userId="8cc5704abe1e0291" providerId="LiveId" clId="{9DE00741-E2D3-49A0-ABA9-BF87B8141443}" dt="2018-03-04T19:26:39.067" v="1659" actId="20577"/>
          <ac:spMkLst>
            <pc:docMk/>
            <pc:sldMk cId="3938138124" sldId="503"/>
            <ac:spMk id="4" creationId="{232833D3-7911-43C5-B9B9-B4452AF9E604}"/>
          </ac:spMkLst>
        </pc:spChg>
        <pc:spChg chg="mod">
          <ac:chgData name="Doug Tyson" userId="8cc5704abe1e0291" providerId="LiveId" clId="{9DE00741-E2D3-49A0-ABA9-BF87B8141443}" dt="2018-03-04T19:17:44.410" v="1509" actId="14100"/>
          <ac:spMkLst>
            <pc:docMk/>
            <pc:sldMk cId="3938138124" sldId="503"/>
            <ac:spMk id="10" creationId="{5D9ED4D2-F940-4B07-8247-6F262C7E3EED}"/>
          </ac:spMkLst>
        </pc:spChg>
        <pc:picChg chg="mod">
          <ac:chgData name="Doug Tyson" userId="8cc5704abe1e0291" providerId="LiveId" clId="{9DE00741-E2D3-49A0-ABA9-BF87B8141443}" dt="2018-03-04T19:17:48.160" v="1511" actId="1076"/>
          <ac:picMkLst>
            <pc:docMk/>
            <pc:sldMk cId="3938138124" sldId="503"/>
            <ac:picMk id="11" creationId="{D2AA4BCB-E902-4EAF-BB99-6375578DE10A}"/>
          </ac:picMkLst>
        </pc:picChg>
      </pc:sldChg>
      <pc:sldChg chg="delSp add modTransition">
        <pc:chgData name="Doug Tyson" userId="8cc5704abe1e0291" providerId="LiveId" clId="{9DE00741-E2D3-49A0-ABA9-BF87B8141443}" dt="2018-03-04T19:24:10.443" v="1641"/>
        <pc:sldMkLst>
          <pc:docMk/>
          <pc:sldMk cId="2477071497" sldId="504"/>
        </pc:sldMkLst>
        <pc:grpChg chg="del">
          <ac:chgData name="Doug Tyson" userId="8cc5704abe1e0291" providerId="LiveId" clId="{9DE00741-E2D3-49A0-ABA9-BF87B8141443}" dt="2018-03-04T19:18:50.713" v="1523" actId="478"/>
          <ac:grpSpMkLst>
            <pc:docMk/>
            <pc:sldMk cId="2477071497" sldId="504"/>
            <ac:grpSpMk id="9" creationId="{E30AFC03-BF50-45A7-B466-2117F51B6FB9}"/>
          </ac:grpSpMkLst>
        </pc:grpChg>
      </pc:sldChg>
      <pc:sldChg chg="modSp add modTransition">
        <pc:chgData name="Doug Tyson" userId="8cc5704abe1e0291" providerId="LiveId" clId="{9DE00741-E2D3-49A0-ABA9-BF87B8141443}" dt="2018-03-04T19:27:16.782" v="1661" actId="114"/>
        <pc:sldMkLst>
          <pc:docMk/>
          <pc:sldMk cId="1934401714" sldId="505"/>
        </pc:sldMkLst>
        <pc:spChg chg="mod">
          <ac:chgData name="Doug Tyson" userId="8cc5704abe1e0291" providerId="LiveId" clId="{9DE00741-E2D3-49A0-ABA9-BF87B8141443}" dt="2018-03-04T19:27:16.782" v="1661" actId="114"/>
          <ac:spMkLst>
            <pc:docMk/>
            <pc:sldMk cId="1934401714" sldId="505"/>
            <ac:spMk id="10" creationId="{9D2BEA08-EB98-4E02-95FA-2D5A94898746}"/>
          </ac:spMkLst>
        </pc:spChg>
      </pc:sldChg>
      <pc:sldChg chg="modSp add del modTransition">
        <pc:chgData name="Doug Tyson" userId="8cc5704abe1e0291" providerId="LiveId" clId="{9DE00741-E2D3-49A0-ABA9-BF87B8141443}" dt="2018-03-04T19:27:59.574" v="1669" actId="2696"/>
        <pc:sldMkLst>
          <pc:docMk/>
          <pc:sldMk cId="1494376832" sldId="506"/>
        </pc:sldMkLst>
        <pc:spChg chg="mod">
          <ac:chgData name="Doug Tyson" userId="8cc5704abe1e0291" providerId="LiveId" clId="{9DE00741-E2D3-49A0-ABA9-BF87B8141443}" dt="2018-03-04T19:19:15.397" v="1532" actId="20577"/>
          <ac:spMkLst>
            <pc:docMk/>
            <pc:sldMk cId="1494376832" sldId="506"/>
            <ac:spMk id="6" creationId="{0C50D92A-8771-41FB-BA03-56AF10BCDB20}"/>
          </ac:spMkLst>
        </pc:spChg>
      </pc:sldChg>
      <pc:sldChg chg="modSp add del modTransition">
        <pc:chgData name="Doug Tyson" userId="8cc5704abe1e0291" providerId="LiveId" clId="{9DE00741-E2D3-49A0-ABA9-BF87B8141443}" dt="2018-03-04T19:27:59.576" v="1670" actId="2696"/>
        <pc:sldMkLst>
          <pc:docMk/>
          <pc:sldMk cId="1243372496" sldId="507"/>
        </pc:sldMkLst>
        <pc:spChg chg="mod">
          <ac:chgData name="Doug Tyson" userId="8cc5704abe1e0291" providerId="LiveId" clId="{9DE00741-E2D3-49A0-ABA9-BF87B8141443}" dt="2018-03-04T19:19:12.031" v="1531" actId="20577"/>
          <ac:spMkLst>
            <pc:docMk/>
            <pc:sldMk cId="1243372496" sldId="507"/>
            <ac:spMk id="6" creationId="{0C50D92A-8771-41FB-BA03-56AF10BCDB20}"/>
          </ac:spMkLst>
        </pc:spChg>
      </pc:sldChg>
      <pc:sldChg chg="modSp add del modTransition">
        <pc:chgData name="Doug Tyson" userId="8cc5704abe1e0291" providerId="LiveId" clId="{9DE00741-E2D3-49A0-ABA9-BF87B8141443}" dt="2018-03-04T19:27:59.569" v="1667" actId="2696"/>
        <pc:sldMkLst>
          <pc:docMk/>
          <pc:sldMk cId="675382348" sldId="508"/>
        </pc:sldMkLst>
        <pc:spChg chg="mod">
          <ac:chgData name="Doug Tyson" userId="8cc5704abe1e0291" providerId="LiveId" clId="{9DE00741-E2D3-49A0-ABA9-BF87B8141443}" dt="2018-03-04T19:19:07.658" v="1530" actId="20577"/>
          <ac:spMkLst>
            <pc:docMk/>
            <pc:sldMk cId="675382348" sldId="508"/>
            <ac:spMk id="6" creationId="{0C50D92A-8771-41FB-BA03-56AF10BCDB20}"/>
          </ac:spMkLst>
        </pc:spChg>
      </pc:sldChg>
      <pc:sldChg chg="modSp add modTransition">
        <pc:chgData name="Doug Tyson" userId="8cc5704abe1e0291" providerId="LiveId" clId="{9DE00741-E2D3-49A0-ABA9-BF87B8141443}" dt="2018-03-04T19:28:20.725" v="1678" actId="20577"/>
        <pc:sldMkLst>
          <pc:docMk/>
          <pc:sldMk cId="3786451266" sldId="509"/>
        </pc:sldMkLst>
        <pc:spChg chg="mod">
          <ac:chgData name="Doug Tyson" userId="8cc5704abe1e0291" providerId="LiveId" clId="{9DE00741-E2D3-49A0-ABA9-BF87B8141443}" dt="2018-03-04T19:28:20.725" v="1678" actId="20577"/>
          <ac:spMkLst>
            <pc:docMk/>
            <pc:sldMk cId="3786451266" sldId="509"/>
            <ac:spMk id="6" creationId="{0C50D92A-8771-41FB-BA03-56AF10BCDB20}"/>
          </ac:spMkLst>
        </pc:spChg>
      </pc:sldChg>
      <pc:sldChg chg="modSp add modTransition">
        <pc:chgData name="Doug Tyson" userId="8cc5704abe1e0291" providerId="LiveId" clId="{9DE00741-E2D3-49A0-ABA9-BF87B8141443}" dt="2018-03-04T19:24:10.443" v="1641"/>
        <pc:sldMkLst>
          <pc:docMk/>
          <pc:sldMk cId="3718936680" sldId="510"/>
        </pc:sldMkLst>
        <pc:spChg chg="mod">
          <ac:chgData name="Doug Tyson" userId="8cc5704abe1e0291" providerId="LiveId" clId="{9DE00741-E2D3-49A0-ABA9-BF87B8141443}" dt="2018-03-04T19:19:58.848" v="1544" actId="5793"/>
          <ac:spMkLst>
            <pc:docMk/>
            <pc:sldMk cId="3718936680" sldId="510"/>
            <ac:spMk id="5" creationId="{D4D33530-A3B5-4D20-921A-79BE0B0E031C}"/>
          </ac:spMkLst>
        </pc:spChg>
      </pc:sldChg>
      <pc:sldChg chg="modSp add modTransition">
        <pc:chgData name="Doug Tyson" userId="8cc5704abe1e0291" providerId="LiveId" clId="{9DE00741-E2D3-49A0-ABA9-BF87B8141443}" dt="2018-03-04T19:24:10.443" v="1641"/>
        <pc:sldMkLst>
          <pc:docMk/>
          <pc:sldMk cId="909676983" sldId="511"/>
        </pc:sldMkLst>
        <pc:spChg chg="mod">
          <ac:chgData name="Doug Tyson" userId="8cc5704abe1e0291" providerId="LiveId" clId="{9DE00741-E2D3-49A0-ABA9-BF87B8141443}" dt="2018-03-04T19:19:46.708" v="1541" actId="20577"/>
          <ac:spMkLst>
            <pc:docMk/>
            <pc:sldMk cId="909676983" sldId="511"/>
            <ac:spMk id="5" creationId="{D4D33530-A3B5-4D20-921A-79BE0B0E031C}"/>
          </ac:spMkLst>
        </pc:spChg>
      </pc:sldChg>
      <pc:sldChg chg="add modTransition">
        <pc:chgData name="Doug Tyson" userId="8cc5704abe1e0291" providerId="LiveId" clId="{9DE00741-E2D3-49A0-ABA9-BF87B8141443}" dt="2018-03-04T19:24:10.443" v="1641"/>
        <pc:sldMkLst>
          <pc:docMk/>
          <pc:sldMk cId="242700869" sldId="512"/>
        </pc:sldMkLst>
      </pc:sldChg>
      <pc:sldChg chg="add modTransition">
        <pc:chgData name="Doug Tyson" userId="8cc5704abe1e0291" providerId="LiveId" clId="{9DE00741-E2D3-49A0-ABA9-BF87B8141443}" dt="2018-03-04T19:24:10.443" v="1641"/>
        <pc:sldMkLst>
          <pc:docMk/>
          <pc:sldMk cId="3204715049" sldId="513"/>
        </pc:sldMkLst>
      </pc:sldChg>
      <pc:sldChg chg="add del">
        <pc:chgData name="Doug Tyson" userId="8cc5704abe1e0291" providerId="LiveId" clId="{9DE00741-E2D3-49A0-ABA9-BF87B8141443}" dt="2018-03-04T19:20:36.456" v="1553" actId="2696"/>
        <pc:sldMkLst>
          <pc:docMk/>
          <pc:sldMk cId="4012847627" sldId="514"/>
        </pc:sldMkLst>
      </pc:sldChg>
      <pc:sldChg chg="add del">
        <pc:chgData name="Doug Tyson" userId="8cc5704abe1e0291" providerId="LiveId" clId="{9DE00741-E2D3-49A0-ABA9-BF87B8141443}" dt="2018-03-04T19:20:36.469" v="1554" actId="2696"/>
        <pc:sldMkLst>
          <pc:docMk/>
          <pc:sldMk cId="2088301461" sldId="515"/>
        </pc:sldMkLst>
      </pc:sldChg>
      <pc:sldChg chg="add del">
        <pc:chgData name="Doug Tyson" userId="8cc5704abe1e0291" providerId="LiveId" clId="{9DE00741-E2D3-49A0-ABA9-BF87B8141443}" dt="2018-03-04T19:20:36.483" v="1555" actId="2696"/>
        <pc:sldMkLst>
          <pc:docMk/>
          <pc:sldMk cId="4229847532" sldId="516"/>
        </pc:sldMkLst>
      </pc:sldChg>
      <pc:sldChg chg="modSp add del">
        <pc:chgData name="Doug Tyson" userId="8cc5704abe1e0291" providerId="LiveId" clId="{9DE00741-E2D3-49A0-ABA9-BF87B8141443}" dt="2018-03-04T19:21:56.627" v="1579" actId="2696"/>
        <pc:sldMkLst>
          <pc:docMk/>
          <pc:sldMk cId="1665615671" sldId="517"/>
        </pc:sldMkLst>
        <pc:spChg chg="mod">
          <ac:chgData name="Doug Tyson" userId="8cc5704abe1e0291" providerId="LiveId" clId="{9DE00741-E2D3-49A0-ABA9-BF87B8141443}" dt="2018-03-04T19:21:04.552" v="1563" actId="1076"/>
          <ac:spMkLst>
            <pc:docMk/>
            <pc:sldMk cId="1665615671" sldId="517"/>
            <ac:spMk id="4" creationId="{32ED9CEE-7E68-4864-9088-2F844D238034}"/>
          </ac:spMkLst>
        </pc:spChg>
        <pc:spChg chg="mod">
          <ac:chgData name="Doug Tyson" userId="8cc5704abe1e0291" providerId="LiveId" clId="{9DE00741-E2D3-49A0-ABA9-BF87B8141443}" dt="2018-03-04T19:21:07.986" v="1564" actId="1076"/>
          <ac:spMkLst>
            <pc:docMk/>
            <pc:sldMk cId="1665615671" sldId="517"/>
            <ac:spMk id="5" creationId="{EE4221F3-0B02-4CB4-AA0D-F7EDD3CE729F}"/>
          </ac:spMkLst>
        </pc:spChg>
      </pc:sldChg>
      <pc:sldChg chg="add del">
        <pc:chgData name="Doug Tyson" userId="8cc5704abe1e0291" providerId="LiveId" clId="{9DE00741-E2D3-49A0-ABA9-BF87B8141443}" dt="2018-03-04T19:21:56.630" v="1580" actId="2696"/>
        <pc:sldMkLst>
          <pc:docMk/>
          <pc:sldMk cId="295702899" sldId="518"/>
        </pc:sldMkLst>
      </pc:sldChg>
      <pc:sldChg chg="modSp add del modAnim">
        <pc:chgData name="Doug Tyson" userId="8cc5704abe1e0291" providerId="LiveId" clId="{9DE00741-E2D3-49A0-ABA9-BF87B8141443}" dt="2018-03-04T19:21:56.633" v="1581" actId="2696"/>
        <pc:sldMkLst>
          <pc:docMk/>
          <pc:sldMk cId="1577943469" sldId="519"/>
        </pc:sldMkLst>
        <pc:spChg chg="mod">
          <ac:chgData name="Doug Tyson" userId="8cc5704abe1e0291" providerId="LiveId" clId="{9DE00741-E2D3-49A0-ABA9-BF87B8141443}" dt="2018-03-04T19:21:52.176" v="1577" actId="20577"/>
          <ac:spMkLst>
            <pc:docMk/>
            <pc:sldMk cId="1577943469" sldId="519"/>
            <ac:spMk id="5" creationId="{EE4221F3-0B02-4CB4-AA0D-F7EDD3CE729F}"/>
          </ac:spMkLst>
        </pc:spChg>
      </pc:sldChg>
      <pc:sldChg chg="modSp add del modAnim">
        <pc:chgData name="Doug Tyson" userId="8cc5704abe1e0291" providerId="LiveId" clId="{9DE00741-E2D3-49A0-ABA9-BF87B8141443}" dt="2018-03-04T19:21:56.624" v="1578" actId="2696"/>
        <pc:sldMkLst>
          <pc:docMk/>
          <pc:sldMk cId="738296569" sldId="520"/>
        </pc:sldMkLst>
        <pc:spChg chg="mod">
          <ac:chgData name="Doug Tyson" userId="8cc5704abe1e0291" providerId="LiveId" clId="{9DE00741-E2D3-49A0-ABA9-BF87B8141443}" dt="2018-03-04T19:21:45.692" v="1576" actId="20577"/>
          <ac:spMkLst>
            <pc:docMk/>
            <pc:sldMk cId="738296569" sldId="520"/>
            <ac:spMk id="5" creationId="{EE4221F3-0B02-4CB4-AA0D-F7EDD3CE729F}"/>
          </ac:spMkLst>
        </pc:spChg>
      </pc:sldChg>
      <pc:sldChg chg="delSp modSp add modTransition delAnim">
        <pc:chgData name="Doug Tyson" userId="8cc5704abe1e0291" providerId="LiveId" clId="{9DE00741-E2D3-49A0-ABA9-BF87B8141443}" dt="2018-03-04T19:24:10.443" v="1641"/>
        <pc:sldMkLst>
          <pc:docMk/>
          <pc:sldMk cId="2647587765" sldId="521"/>
        </pc:sldMkLst>
        <pc:spChg chg="del mod">
          <ac:chgData name="Doug Tyson" userId="8cc5704abe1e0291" providerId="LiveId" clId="{9DE00741-E2D3-49A0-ABA9-BF87B8141443}" dt="2018-03-04T19:23:56.803" v="1640" actId="478"/>
          <ac:spMkLst>
            <pc:docMk/>
            <pc:sldMk cId="2647587765" sldId="521"/>
            <ac:spMk id="5" creationId="{EE4221F3-0B02-4CB4-AA0D-F7EDD3CE729F}"/>
          </ac:spMkLst>
        </pc:spChg>
      </pc:sldChg>
      <pc:sldChg chg="modSp add modTransition modAnim">
        <pc:chgData name="Doug Tyson" userId="8cc5704abe1e0291" providerId="LiveId" clId="{9DE00741-E2D3-49A0-ABA9-BF87B8141443}" dt="2018-03-04T19:29:55.700" v="1679"/>
        <pc:sldMkLst>
          <pc:docMk/>
          <pc:sldMk cId="1524297118" sldId="522"/>
        </pc:sldMkLst>
        <pc:spChg chg="mod">
          <ac:chgData name="Doug Tyson" userId="8cc5704abe1e0291" providerId="LiveId" clId="{9DE00741-E2D3-49A0-ABA9-BF87B8141443}" dt="2018-03-04T19:23:53.396" v="1639" actId="20577"/>
          <ac:spMkLst>
            <pc:docMk/>
            <pc:sldMk cId="1524297118" sldId="522"/>
            <ac:spMk id="5" creationId="{EE4221F3-0B02-4CB4-AA0D-F7EDD3CE729F}"/>
          </ac:spMkLst>
        </pc:spChg>
      </pc:sldChg>
      <pc:sldChg chg="modSp add modTransition modAnim">
        <pc:chgData name="Doug Tyson" userId="8cc5704abe1e0291" providerId="LiveId" clId="{9DE00741-E2D3-49A0-ABA9-BF87B8141443}" dt="2018-03-04T19:29:59.350" v="1680"/>
        <pc:sldMkLst>
          <pc:docMk/>
          <pc:sldMk cId="3831126297" sldId="523"/>
        </pc:sldMkLst>
        <pc:spChg chg="mod">
          <ac:chgData name="Doug Tyson" userId="8cc5704abe1e0291" providerId="LiveId" clId="{9DE00741-E2D3-49A0-ABA9-BF87B8141443}" dt="2018-03-04T19:23:48.881" v="1638" actId="20577"/>
          <ac:spMkLst>
            <pc:docMk/>
            <pc:sldMk cId="3831126297" sldId="523"/>
            <ac:spMk id="5" creationId="{EE4221F3-0B02-4CB4-AA0D-F7EDD3CE729F}"/>
          </ac:spMkLst>
        </pc:spChg>
      </pc:sldChg>
      <pc:sldChg chg="add ord modTransition modAnim">
        <pc:chgData name="Doug Tyson" userId="8cc5704abe1e0291" providerId="LiveId" clId="{9DE00741-E2D3-49A0-ABA9-BF87B8141443}" dt="2018-03-04T19:30:06.501" v="1682"/>
        <pc:sldMkLst>
          <pc:docMk/>
          <pc:sldMk cId="48057914" sldId="524"/>
        </pc:sldMkLst>
      </pc:sldChg>
      <pc:sldChg chg="modSp add modTransition modAnim">
        <pc:chgData name="Doug Tyson" userId="8cc5704abe1e0291" providerId="LiveId" clId="{9DE00741-E2D3-49A0-ABA9-BF87B8141443}" dt="2018-03-04T19:30:03.493" v="1681"/>
        <pc:sldMkLst>
          <pc:docMk/>
          <pc:sldMk cId="3549718996" sldId="525"/>
        </pc:sldMkLst>
        <pc:spChg chg="mod">
          <ac:chgData name="Doug Tyson" userId="8cc5704abe1e0291" providerId="LiveId" clId="{9DE00741-E2D3-49A0-ABA9-BF87B8141443}" dt="2018-03-04T19:23:38.081" v="1636" actId="20577"/>
          <ac:spMkLst>
            <pc:docMk/>
            <pc:sldMk cId="3549718996" sldId="525"/>
            <ac:spMk id="5" creationId="{EE4221F3-0B02-4CB4-AA0D-F7EDD3CE729F}"/>
          </ac:spMkLst>
        </pc:spChg>
      </pc:sldChg>
      <pc:sldChg chg="modSp add">
        <pc:chgData name="Doug Tyson" userId="8cc5704abe1e0291" providerId="LiveId" clId="{9DE00741-E2D3-49A0-ABA9-BF87B8141443}" dt="2018-03-04T19:28:16.987" v="1677" actId="20577"/>
        <pc:sldMkLst>
          <pc:docMk/>
          <pc:sldMk cId="1484268770" sldId="526"/>
        </pc:sldMkLst>
        <pc:spChg chg="mod">
          <ac:chgData name="Doug Tyson" userId="8cc5704abe1e0291" providerId="LiveId" clId="{9DE00741-E2D3-49A0-ABA9-BF87B8141443}" dt="2018-03-04T19:28:16.987" v="1677" actId="20577"/>
          <ac:spMkLst>
            <pc:docMk/>
            <pc:sldMk cId="1484268770" sldId="526"/>
            <ac:spMk id="6" creationId="{0C50D92A-8771-41FB-BA03-56AF10BCDB20}"/>
          </ac:spMkLst>
        </pc:spChg>
      </pc:sldChg>
      <pc:sldChg chg="modSp add">
        <pc:chgData name="Doug Tyson" userId="8cc5704abe1e0291" providerId="LiveId" clId="{9DE00741-E2D3-49A0-ABA9-BF87B8141443}" dt="2018-03-04T19:28:13.303" v="1676" actId="20577"/>
        <pc:sldMkLst>
          <pc:docMk/>
          <pc:sldMk cId="2332816990" sldId="527"/>
        </pc:sldMkLst>
        <pc:spChg chg="mod">
          <ac:chgData name="Doug Tyson" userId="8cc5704abe1e0291" providerId="LiveId" clId="{9DE00741-E2D3-49A0-ABA9-BF87B8141443}" dt="2018-03-04T19:28:13.303" v="1676" actId="20577"/>
          <ac:spMkLst>
            <pc:docMk/>
            <pc:sldMk cId="2332816990" sldId="527"/>
            <ac:spMk id="6" creationId="{0C50D92A-8771-41FB-BA03-56AF10BCDB20}"/>
          </ac:spMkLst>
        </pc:spChg>
      </pc:sldChg>
      <pc:sldChg chg="modSp add">
        <pc:chgData name="Doug Tyson" userId="8cc5704abe1e0291" providerId="LiveId" clId="{9DE00741-E2D3-49A0-ABA9-BF87B8141443}" dt="2018-03-04T19:28:09.702" v="1675" actId="20577"/>
        <pc:sldMkLst>
          <pc:docMk/>
          <pc:sldMk cId="2949311484" sldId="528"/>
        </pc:sldMkLst>
        <pc:spChg chg="mod">
          <ac:chgData name="Doug Tyson" userId="8cc5704abe1e0291" providerId="LiveId" clId="{9DE00741-E2D3-49A0-ABA9-BF87B8141443}" dt="2018-03-04T19:28:09.702" v="1675" actId="20577"/>
          <ac:spMkLst>
            <pc:docMk/>
            <pc:sldMk cId="2949311484" sldId="528"/>
            <ac:spMk id="6" creationId="{0C50D92A-8771-41FB-BA03-56AF10BCDB20}"/>
          </ac:spMkLst>
        </pc:spChg>
      </pc:sldChg>
      <pc:sldChg chg="add">
        <pc:chgData name="Doug Tyson" userId="8cc5704abe1e0291" providerId="LiveId" clId="{9DE00741-E2D3-49A0-ABA9-BF87B8141443}" dt="2018-03-04T19:28:03.502" v="1674"/>
        <pc:sldMkLst>
          <pc:docMk/>
          <pc:sldMk cId="1426091229" sldId="529"/>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07C0F-BB3B-4D1F-9741-43673F3BD092}" type="datetimeFigureOut">
              <a:rPr lang="en-US" smtClean="0"/>
              <a:t>9/16/2018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5E561-50D9-432F-AA8A-418B9D86518F}" type="slidenum">
              <a:rPr lang="en-US" smtClean="0"/>
              <a:t>‹#›</a:t>
            </a:fld>
            <a:endParaRPr lang="en-US"/>
          </a:p>
        </p:txBody>
      </p:sp>
    </p:spTree>
    <p:extLst>
      <p:ext uri="{BB962C8B-B14F-4D97-AF65-F5344CB8AC3E}">
        <p14:creationId xmlns:p14="http://schemas.microsoft.com/office/powerpoint/2010/main" val="350148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8869"/>
            <a:ext cx="3886200" cy="488809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88869"/>
            <a:ext cx="3886200" cy="4888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20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905A-7CE8-4E93-86CB-86A86D282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3CAE09-6744-4B32-B779-E1AE52447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8B27083-36D0-4CF7-AFBB-D430D64DC71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6284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06C4-5666-4D6C-BFEC-2AC124B82F9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5E9F71-44CC-4B97-A8E5-ACF4EADD711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80762414-12C8-48AD-9DCC-AD23A0D8650E}"/>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96807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84E8-50EF-4E4A-8F4E-4C511FC90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965F1B-BE86-4A4F-B015-21BB76F2662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6FBDA-E377-4DA2-AA21-97992E957A56}"/>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53F49F0-2B08-469A-902C-5A77305CD1D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635847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ADE2-79B8-4C7D-80BF-F62F0C07C05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B278E-432E-43A6-82D9-C389627BB5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2FDB43-0AD9-42CD-8661-8E8F01DBFC7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5357D-8170-444E-9B2C-E7810DC82B5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42DF30-567C-417A-99CF-38F3F4BED0C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831979B3-A69D-483B-8016-958A185F8368}"/>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3819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0F1B-98AF-4403-9C8A-F9DDC350D37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769D78C9-C2AC-4BDA-9E8E-71283B1D666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3645879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2D92824-8ED1-4A54-8013-BB7BCCB5F3CC}"/>
              </a:ext>
            </a:extLst>
          </p:cNvPr>
          <p:cNvSpPr>
            <a:spLocks noGrp="1"/>
          </p:cNvSpPr>
          <p:nvPr>
            <p:ph type="ftr" sz="quarter" idx="11"/>
          </p:nvPr>
        </p:nvSpPr>
        <p:spPr>
          <a:xfrm>
            <a:off x="0" y="6485744"/>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38178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297576"/>
            <a:ext cx="7886700" cy="48793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280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5473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3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Targ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A2AD-F06D-4CFE-844B-6D3C41D17494}"/>
              </a:ext>
            </a:extLst>
          </p:cNvPr>
          <p:cNvSpPr>
            <a:spLocks noGrp="1"/>
          </p:cNvSpPr>
          <p:nvPr>
            <p:ph type="title"/>
          </p:nvPr>
        </p:nvSpPr>
        <p:spPr/>
        <p:txBody>
          <a:bodyPr/>
          <a:lstStyle/>
          <a:p>
            <a:r>
              <a:rPr lang="en-US" dirty="0"/>
              <a:t>Click to edit Master title style</a:t>
            </a:r>
          </a:p>
        </p:txBody>
      </p:sp>
      <p:sp>
        <p:nvSpPr>
          <p:cNvPr id="5" name="TextBox 4">
            <a:extLst>
              <a:ext uri="{FF2B5EF4-FFF2-40B4-BE49-F238E27FC236}">
                <a16:creationId xmlns:a16="http://schemas.microsoft.com/office/drawing/2014/main" id="{19EA9917-E7C9-46FD-B481-4093032495BF}"/>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a:t>By the end of this section, you should be able to</a:t>
            </a:r>
            <a:r>
              <a:rPr lang="en-US" sz="2400" i="1" dirty="0"/>
              <a:t>:</a:t>
            </a:r>
          </a:p>
        </p:txBody>
      </p:sp>
      <p:sp>
        <p:nvSpPr>
          <p:cNvPr id="7" name="TextBox 6">
            <a:extLst>
              <a:ext uri="{FF2B5EF4-FFF2-40B4-BE49-F238E27FC236}">
                <a16:creationId xmlns:a16="http://schemas.microsoft.com/office/drawing/2014/main" id="{CC755562-FEEF-4EDC-93CA-ED6B4E3443A5}"/>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LEARNING TARGETS</a:t>
            </a:r>
            <a:endParaRPr lang="en-US" sz="2800" dirty="0"/>
          </a:p>
        </p:txBody>
      </p:sp>
      <p:sp>
        <p:nvSpPr>
          <p:cNvPr id="9" name="Text Placeholder 8">
            <a:extLst>
              <a:ext uri="{FF2B5EF4-FFF2-40B4-BE49-F238E27FC236}">
                <a16:creationId xmlns:a16="http://schemas.microsoft.com/office/drawing/2014/main" id="{71567472-64B9-4AF4-A758-48EC7E1A33A2}"/>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372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hasCustomPrompt="1"/>
          </p:nvPr>
        </p:nvSpPr>
        <p:spPr/>
        <p:txBody>
          <a:bodyPr/>
          <a:lstStyle>
            <a:lvl1pPr>
              <a:defRPr/>
            </a:lvl1pPr>
          </a:lstStyle>
          <a:p>
            <a:r>
              <a:rPr lang="en-US" dirty="0"/>
              <a:t>Section Summary</a:t>
            </a:r>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a:t>After this section, you should be able to</a:t>
            </a:r>
            <a:r>
              <a:rPr lang="en-US" sz="2400" i="1" dirty="0"/>
              <a:t>:</a:t>
            </a:r>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LEARNING TARGETS</a:t>
            </a:r>
            <a:endParaRPr lang="en-US" sz="2800" dirty="0"/>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79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P Exam T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p:nvPr>
        </p:nvSpPr>
        <p:spPr/>
        <p:txBody>
          <a:bodyPr/>
          <a:lstStyle>
            <a:lvl1pPr>
              <a:defRPr/>
            </a:lvl1pPr>
          </a:lstStyle>
          <a:p>
            <a:endParaRPr lang="en-US" dirty="0"/>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oAutofit/>
          </a:bodyPr>
          <a:lstStyle/>
          <a:p>
            <a:pPr marL="0" indent="0">
              <a:buFont typeface="Wingdings" panose="05000000000000000000" pitchFamily="2" charset="2"/>
              <a:buNone/>
            </a:pPr>
            <a:endParaRPr lang="en-US" sz="2400" i="1" dirty="0"/>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2174935"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AP® Exam Tip</a:t>
            </a:r>
            <a:endParaRPr lang="en-US" sz="2800" dirty="0"/>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087592"/>
            <a:ext cx="7764044" cy="392501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513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041F-5FB7-422E-BF7B-80B5927F1D83}"/>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9457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B018-7F16-45F2-8B1E-832BC22600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D4821-3134-4276-9A40-DF9C563423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81D175A0-AB9B-4663-A1CF-AF5E1550AF69}"/>
              </a:ext>
            </a:extLst>
          </p:cNvPr>
          <p:cNvSpPr>
            <a:spLocks noGrp="1"/>
          </p:cNvSpPr>
          <p:nvPr>
            <p:ph type="ftr" sz="quarter" idx="11"/>
          </p:nvPr>
        </p:nvSpPr>
        <p:spPr>
          <a:xfrm>
            <a:off x="1"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2221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1473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80160"/>
            <a:ext cx="7886700" cy="48968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9">
            <a:extLst>
              <a:ext uri="{FF2B5EF4-FFF2-40B4-BE49-F238E27FC236}">
                <a16:creationId xmlns:a16="http://schemas.microsoft.com/office/drawing/2014/main" id="{22602042-EBAD-4FB9-A514-FFD838875F88}"/>
              </a:ext>
            </a:extLst>
          </p:cNvPr>
          <p:cNvSpPr txBox="1">
            <a:spLocks/>
          </p:cNvSpPr>
          <p:nvPr userDrawn="1"/>
        </p:nvSpPr>
        <p:spPr>
          <a:xfrm>
            <a:off x="5917721" y="6275762"/>
            <a:ext cx="3105509" cy="365125"/>
          </a:xfrm>
          <a:prstGeom prst="rect">
            <a:avLst/>
          </a:prstGeom>
          <a:noFill/>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i="0" dirty="0">
                <a:solidFill>
                  <a:schemeClr val="bg1">
                    <a:lumMod val="50000"/>
                  </a:schemeClr>
                </a:solidFill>
              </a:rPr>
              <a:t>Starnes/</a:t>
            </a:r>
            <a:r>
              <a:rPr lang="en-US" sz="1400" i="0">
                <a:solidFill>
                  <a:schemeClr val="bg1">
                    <a:lumMod val="50000"/>
                  </a:schemeClr>
                </a:solidFill>
              </a:rPr>
              <a:t>Tabor,</a:t>
            </a:r>
            <a:r>
              <a:rPr lang="en-US" sz="1400" i="1">
                <a:solidFill>
                  <a:schemeClr val="bg1">
                    <a:lumMod val="50000"/>
                  </a:schemeClr>
                </a:solidFill>
              </a:rPr>
              <a:t> The Practice of Statistics</a:t>
            </a:r>
            <a:endParaRPr lang="en-US" sz="1400" i="1" dirty="0">
              <a:solidFill>
                <a:schemeClr val="bg1">
                  <a:lumMod val="50000"/>
                </a:schemeClr>
              </a:solidFill>
            </a:endParaRPr>
          </a:p>
        </p:txBody>
      </p:sp>
      <p:pic>
        <p:nvPicPr>
          <p:cNvPr id="6" name="Picture 5" descr="A screenshot of a cell phone&#10;&#10;Description generated with high confidence">
            <a:extLst>
              <a:ext uri="{FF2B5EF4-FFF2-40B4-BE49-F238E27FC236}">
                <a16:creationId xmlns:a16="http://schemas.microsoft.com/office/drawing/2014/main" id="{0A60B7FB-17EF-48F8-B87E-F82A971A1735}"/>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84049" y="6379132"/>
            <a:ext cx="2205468" cy="391145"/>
          </a:xfrm>
          <a:prstGeom prst="rect">
            <a:avLst/>
          </a:prstGeom>
        </p:spPr>
      </p:pic>
      <p:cxnSp>
        <p:nvCxnSpPr>
          <p:cNvPr id="5" name="Straight Connector 4">
            <a:extLst>
              <a:ext uri="{FF2B5EF4-FFF2-40B4-BE49-F238E27FC236}">
                <a16:creationId xmlns:a16="http://schemas.microsoft.com/office/drawing/2014/main" id="{B23390B5-21A3-4BAF-8938-A5044D41F871}"/>
              </a:ext>
            </a:extLst>
          </p:cNvPr>
          <p:cNvCxnSpPr>
            <a:cxnSpLocks/>
          </p:cNvCxnSpPr>
          <p:nvPr userDrawn="1"/>
        </p:nvCxnSpPr>
        <p:spPr>
          <a:xfrm>
            <a:off x="0" y="6366291"/>
            <a:ext cx="9144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665DDCAF-9635-4A72-9971-37B99A356944}"/>
              </a:ext>
            </a:extLst>
          </p:cNvPr>
          <p:cNvCxnSpPr>
            <a:cxnSpLocks/>
          </p:cNvCxnSpPr>
          <p:nvPr userDrawn="1"/>
        </p:nvCxnSpPr>
        <p:spPr>
          <a:xfrm>
            <a:off x="621102" y="1155940"/>
            <a:ext cx="7894248" cy="0"/>
          </a:xfrm>
          <a:prstGeom prst="line">
            <a:avLst/>
          </a:prstGeom>
          <a:effectLst>
            <a:glow rad="101600">
              <a:schemeClr val="accent3">
                <a:satMod val="175000"/>
                <a:alpha val="40000"/>
              </a:schemeClr>
            </a:glo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0133052"/>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6" r:id="rId3"/>
    <p:sldLayoutId id="2147483667" r:id="rId4"/>
    <p:sldLayoutId id="2147483693" r:id="rId5"/>
    <p:sldLayoutId id="2147483694" r:id="rId6"/>
    <p:sldLayoutId id="2147483696" r:id="rId7"/>
    <p:sldLayoutId id="2147483695" r:id="rId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E9622-A826-468B-805E-89C81E29003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211F1A-B9C0-4F8E-9E1D-32287C89BD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1514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9.wmf"/><Relationship Id="rId4" Type="http://schemas.openxmlformats.org/officeDocument/2006/relationships/oleObject" Target="../embeddings/oleObject1.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bin"/><Relationship Id="rId5" Type="http://schemas.openxmlformats.org/officeDocument/2006/relationships/image" Target="../media/image9.wmf"/><Relationship Id="rId4" Type="http://schemas.openxmlformats.org/officeDocument/2006/relationships/oleObject" Target="../embeddings/oleObject1.bin"/></Relationships>
</file>

<file path=ppt/slides/_rels/slide5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477101-FBE3-417F-8CBD-8E1205FFE1B3}"/>
              </a:ext>
            </a:extLst>
          </p:cNvPr>
          <p:cNvSpPr txBox="1"/>
          <p:nvPr/>
        </p:nvSpPr>
        <p:spPr>
          <a:xfrm>
            <a:off x="269763" y="785004"/>
            <a:ext cx="3571336"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effectLst/>
                <a:uLnTx/>
                <a:uFillTx/>
                <a:latin typeface="Calibri Light" panose="020F0302020204030204"/>
                <a:ea typeface="+mn-ea"/>
                <a:cs typeface="+mn-cs"/>
              </a:rPr>
              <a:t>Chapter 3</a:t>
            </a:r>
          </a:p>
        </p:txBody>
      </p:sp>
      <p:sp>
        <p:nvSpPr>
          <p:cNvPr id="9" name="TextBox 8">
            <a:extLst>
              <a:ext uri="{FF2B5EF4-FFF2-40B4-BE49-F238E27FC236}">
                <a16:creationId xmlns:a16="http://schemas.microsoft.com/office/drawing/2014/main" id="{73078F9F-26CF-42B8-ACCF-56C526FE1C5E}"/>
              </a:ext>
            </a:extLst>
          </p:cNvPr>
          <p:cNvSpPr txBox="1"/>
          <p:nvPr/>
        </p:nvSpPr>
        <p:spPr>
          <a:xfrm>
            <a:off x="269763" y="2220923"/>
            <a:ext cx="8451542" cy="707886"/>
          </a:xfrm>
          <a:prstGeom prst="rect">
            <a:avLst/>
          </a:prstGeom>
          <a:noFill/>
        </p:spPr>
        <p:txBody>
          <a:bodyPr wrap="square" rtlCol="0" anchor="ctr">
            <a:spAutoFit/>
          </a:bodyPr>
          <a:lstStyle/>
          <a:p>
            <a:pPr lvl="0">
              <a:defRPr/>
            </a:pPr>
            <a:r>
              <a:rPr lang="en-US" sz="4000" dirty="0">
                <a:solidFill>
                  <a:prstClr val="black"/>
                </a:solidFill>
                <a:latin typeface="Trebuchet MS" panose="020B0603020202020204" pitchFamily="34" charset="0"/>
                <a:ea typeface="MS Gothic" panose="020B0609070205080204" pitchFamily="49" charset="-128"/>
              </a:rPr>
              <a:t>Describing Relationships</a:t>
            </a:r>
            <a:endParaRPr kumimoji="0" lang="en-US" sz="4000" b="0" i="0" u="none" strike="noStrike" kern="1200" cap="none" spc="0" normalizeH="0" baseline="0" noProof="0" dirty="0">
              <a:ln>
                <a:noFill/>
              </a:ln>
              <a:solidFill>
                <a:prstClr val="black"/>
              </a:solidFill>
              <a:effectLst/>
              <a:uLnTx/>
              <a:uFillTx/>
              <a:latin typeface="Trebuchet MS" panose="020B0603020202020204" pitchFamily="34" charset="0"/>
              <a:ea typeface="MS Gothic" panose="020B0609070205080204" pitchFamily="49" charset="-128"/>
              <a:cs typeface="+mn-cs"/>
            </a:endParaRPr>
          </a:p>
        </p:txBody>
      </p:sp>
      <p:sp>
        <p:nvSpPr>
          <p:cNvPr id="10" name="TextBox 9">
            <a:extLst>
              <a:ext uri="{FF2B5EF4-FFF2-40B4-BE49-F238E27FC236}">
                <a16:creationId xmlns:a16="http://schemas.microsoft.com/office/drawing/2014/main" id="{99394964-F208-485A-BC0D-A9671CD9E89F}"/>
              </a:ext>
            </a:extLst>
          </p:cNvPr>
          <p:cNvSpPr txBox="1"/>
          <p:nvPr/>
        </p:nvSpPr>
        <p:spPr>
          <a:xfrm>
            <a:off x="269763" y="3709358"/>
            <a:ext cx="3821502" cy="15081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a:solidFill>
                  <a:prstClr val="white"/>
                </a:solidFill>
                <a:latin typeface="Calibri" panose="020F0502020204030204"/>
              </a:rPr>
              <a:t>Section 3.1</a:t>
            </a:r>
          </a:p>
          <a:p>
            <a:pPr lvl="0">
              <a:defRPr/>
            </a:pPr>
            <a:r>
              <a:rPr lang="en-US" sz="2800" dirty="0">
                <a:solidFill>
                  <a:prstClr val="white"/>
                </a:solidFill>
              </a:rPr>
              <a:t>Scatterplots and Correlation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865F8946-2409-4A40-9F35-F381A38CD143}"/>
              </a:ext>
            </a:extLst>
          </p:cNvPr>
          <p:cNvPicPr>
            <a:picLocks noChangeAspect="1"/>
          </p:cNvPicPr>
          <p:nvPr/>
        </p:nvPicPr>
        <p:blipFill>
          <a:blip r:embed="rId3"/>
          <a:stretch>
            <a:fillRect/>
          </a:stretch>
        </p:blipFill>
        <p:spPr>
          <a:xfrm>
            <a:off x="4324132" y="3483378"/>
            <a:ext cx="4817487" cy="851463"/>
          </a:xfrm>
          <a:prstGeom prst="rect">
            <a:avLst/>
          </a:prstGeom>
        </p:spPr>
      </p:pic>
    </p:spTree>
    <p:extLst>
      <p:ext uri="{BB962C8B-B14F-4D97-AF65-F5344CB8AC3E}">
        <p14:creationId xmlns:p14="http://schemas.microsoft.com/office/powerpoint/2010/main" val="280572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366F633A-AFC0-43DC-A66D-24397446533C}"/>
              </a:ext>
            </a:extLst>
          </p:cNvPr>
          <p:cNvSpPr/>
          <p:nvPr/>
        </p:nvSpPr>
        <p:spPr>
          <a:xfrm>
            <a:off x="628650" y="1435338"/>
            <a:ext cx="7886700" cy="1015663"/>
          </a:xfrm>
          <a:prstGeom prst="rect">
            <a:avLst/>
          </a:prstGeom>
        </p:spPr>
        <p:txBody>
          <a:bodyPr wrap="square">
            <a:spAutoFit/>
          </a:bodyPr>
          <a:lstStyle/>
          <a:p>
            <a:r>
              <a:rPr lang="en-US" altLang="en-US" sz="2000" dirty="0">
                <a:solidFill>
                  <a:srgbClr val="000000"/>
                </a:solidFill>
                <a:ea typeface="ＭＳ Ｐゴシック" panose="020B0600070205080204" pitchFamily="34" charset="-128"/>
              </a:rPr>
              <a:t>To describe a scatterplot, follow the basic strategy of data analysis from Chapter 1: look for patterns and important departures from those patterns.</a:t>
            </a:r>
          </a:p>
        </p:txBody>
      </p:sp>
      <p:sp>
        <p:nvSpPr>
          <p:cNvPr id="5" name="TextBox 4">
            <a:extLst>
              <a:ext uri="{FF2B5EF4-FFF2-40B4-BE49-F238E27FC236}">
                <a16:creationId xmlns:a16="http://schemas.microsoft.com/office/drawing/2014/main" id="{03D22397-3F5B-428B-96D2-FDB410E4DE3B}"/>
              </a:ext>
            </a:extLst>
          </p:cNvPr>
          <p:cNvSpPr txBox="1">
            <a:spLocks noChangeArrowheads="1"/>
          </p:cNvSpPr>
          <p:nvPr/>
        </p:nvSpPr>
        <p:spPr bwMode="auto">
          <a:xfrm>
            <a:off x="711778" y="2698400"/>
            <a:ext cx="7886700" cy="317009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Two variables have a </a:t>
            </a:r>
            <a:r>
              <a:rPr lang="en-US" sz="2000" b="1" dirty="0">
                <a:latin typeface="+mn-lt"/>
              </a:rPr>
              <a:t>positive association </a:t>
            </a:r>
            <a:r>
              <a:rPr lang="en-US" sz="2000" dirty="0">
                <a:latin typeface="+mn-lt"/>
              </a:rPr>
              <a:t>when above-average values of one variable tend to accompany above-average values of the other variable and when below-average values also tend to occur together.</a:t>
            </a:r>
          </a:p>
          <a:p>
            <a:endParaRPr lang="en-US" sz="2000" dirty="0">
              <a:latin typeface="+mn-lt"/>
            </a:endParaRPr>
          </a:p>
          <a:p>
            <a:r>
              <a:rPr lang="en-US" sz="2000" dirty="0">
                <a:latin typeface="+mn-lt"/>
              </a:rPr>
              <a:t>Two variables have a </a:t>
            </a:r>
            <a:r>
              <a:rPr lang="en-US" sz="2000" b="1" dirty="0">
                <a:latin typeface="+mn-lt"/>
              </a:rPr>
              <a:t>negative association </a:t>
            </a:r>
            <a:r>
              <a:rPr lang="en-US" sz="2000" dirty="0">
                <a:latin typeface="+mn-lt"/>
              </a:rPr>
              <a:t>when above-average values of one variable tend to accompany below-average values of the other variable.</a:t>
            </a:r>
          </a:p>
          <a:p>
            <a:endParaRPr lang="en-US" sz="2000" dirty="0">
              <a:latin typeface="+mn-lt"/>
            </a:endParaRPr>
          </a:p>
          <a:p>
            <a:endParaRPr lang="en-US" sz="2000" dirty="0">
              <a:latin typeface="+mn-lt"/>
            </a:endParaRPr>
          </a:p>
          <a:p>
            <a:endParaRPr lang="en-US" sz="2000" dirty="0">
              <a:latin typeface="+mn-lt"/>
            </a:endParaRPr>
          </a:p>
        </p:txBody>
      </p:sp>
    </p:spTree>
    <p:extLst>
      <p:ext uri="{BB962C8B-B14F-4D97-AF65-F5344CB8AC3E}">
        <p14:creationId xmlns:p14="http://schemas.microsoft.com/office/powerpoint/2010/main" val="120354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366F633A-AFC0-43DC-A66D-24397446533C}"/>
              </a:ext>
            </a:extLst>
          </p:cNvPr>
          <p:cNvSpPr/>
          <p:nvPr/>
        </p:nvSpPr>
        <p:spPr>
          <a:xfrm>
            <a:off x="628650" y="1435338"/>
            <a:ext cx="7886700" cy="1015663"/>
          </a:xfrm>
          <a:prstGeom prst="rect">
            <a:avLst/>
          </a:prstGeom>
        </p:spPr>
        <p:txBody>
          <a:bodyPr wrap="square">
            <a:spAutoFit/>
          </a:bodyPr>
          <a:lstStyle/>
          <a:p>
            <a:r>
              <a:rPr lang="en-US" altLang="en-US" sz="2000" dirty="0">
                <a:solidFill>
                  <a:srgbClr val="000000"/>
                </a:solidFill>
                <a:ea typeface="ＭＳ Ｐゴシック" panose="020B0600070205080204" pitchFamily="34" charset="-128"/>
              </a:rPr>
              <a:t>To describe a scatterplot, follow the basic strategy of data analysis from Chapter 1: look for patterns and important departures from those patterns.</a:t>
            </a:r>
          </a:p>
        </p:txBody>
      </p:sp>
      <p:sp>
        <p:nvSpPr>
          <p:cNvPr id="5" name="TextBox 4">
            <a:extLst>
              <a:ext uri="{FF2B5EF4-FFF2-40B4-BE49-F238E27FC236}">
                <a16:creationId xmlns:a16="http://schemas.microsoft.com/office/drawing/2014/main" id="{03D22397-3F5B-428B-96D2-FDB410E4DE3B}"/>
              </a:ext>
            </a:extLst>
          </p:cNvPr>
          <p:cNvSpPr txBox="1">
            <a:spLocks noChangeArrowheads="1"/>
          </p:cNvSpPr>
          <p:nvPr/>
        </p:nvSpPr>
        <p:spPr bwMode="auto">
          <a:xfrm>
            <a:off x="711778" y="2698400"/>
            <a:ext cx="7886700" cy="317009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Two variables have a </a:t>
            </a:r>
            <a:r>
              <a:rPr lang="en-US" sz="2000" b="1" dirty="0">
                <a:latin typeface="+mn-lt"/>
              </a:rPr>
              <a:t>positive association </a:t>
            </a:r>
            <a:r>
              <a:rPr lang="en-US" sz="2000" dirty="0">
                <a:latin typeface="+mn-lt"/>
              </a:rPr>
              <a:t>when above-average values of one variable tend to accompany above-average values of the other variable and when below-average values also tend to occur together.</a:t>
            </a:r>
          </a:p>
          <a:p>
            <a:endParaRPr lang="en-US" sz="2000" dirty="0">
              <a:latin typeface="+mn-lt"/>
            </a:endParaRPr>
          </a:p>
          <a:p>
            <a:r>
              <a:rPr lang="en-US" sz="2000" dirty="0">
                <a:latin typeface="+mn-lt"/>
              </a:rPr>
              <a:t>Two variables have a </a:t>
            </a:r>
            <a:r>
              <a:rPr lang="en-US" sz="2000" b="1" dirty="0">
                <a:latin typeface="+mn-lt"/>
              </a:rPr>
              <a:t>negative association </a:t>
            </a:r>
            <a:r>
              <a:rPr lang="en-US" sz="2000" dirty="0">
                <a:latin typeface="+mn-lt"/>
              </a:rPr>
              <a:t>when above-average values of one variable tend to accompany below-average values of the other variable.</a:t>
            </a:r>
          </a:p>
          <a:p>
            <a:endParaRPr lang="en-US" sz="2000" dirty="0">
              <a:latin typeface="+mn-lt"/>
            </a:endParaRPr>
          </a:p>
          <a:p>
            <a:r>
              <a:rPr lang="en-US" sz="2000" dirty="0">
                <a:latin typeface="+mn-lt"/>
              </a:rPr>
              <a:t>There is </a:t>
            </a:r>
            <a:r>
              <a:rPr lang="en-US" sz="2000" b="1" dirty="0">
                <a:latin typeface="+mn-lt"/>
              </a:rPr>
              <a:t>no association </a:t>
            </a:r>
            <a:r>
              <a:rPr lang="en-US" sz="2000" dirty="0">
                <a:latin typeface="+mn-lt"/>
              </a:rPr>
              <a:t>between two variables if knowing the value of one variable does not help us predict the value of the other variable.</a:t>
            </a:r>
            <a:endParaRPr lang="en-US" sz="2000" dirty="0">
              <a:latin typeface="+mn-lt"/>
              <a:cs typeface="Calibri" panose="020F0502020204030204" pitchFamily="34" charset="0"/>
            </a:endParaRPr>
          </a:p>
        </p:txBody>
      </p:sp>
    </p:spTree>
    <p:extLst>
      <p:ext uri="{BB962C8B-B14F-4D97-AF65-F5344CB8AC3E}">
        <p14:creationId xmlns:p14="http://schemas.microsoft.com/office/powerpoint/2010/main" val="206032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pic>
        <p:nvPicPr>
          <p:cNvPr id="6" name="Picture 5">
            <a:extLst>
              <a:ext uri="{FF2B5EF4-FFF2-40B4-BE49-F238E27FC236}">
                <a16:creationId xmlns:a16="http://schemas.microsoft.com/office/drawing/2014/main" id="{28A97A98-1C67-4B74-A726-F5686756D6F4}"/>
              </a:ext>
            </a:extLst>
          </p:cNvPr>
          <p:cNvPicPr>
            <a:picLocks noChangeAspect="1"/>
          </p:cNvPicPr>
          <p:nvPr/>
        </p:nvPicPr>
        <p:blipFill>
          <a:blip r:embed="rId2"/>
          <a:stretch>
            <a:fillRect/>
          </a:stretch>
        </p:blipFill>
        <p:spPr>
          <a:xfrm>
            <a:off x="1071073" y="1306200"/>
            <a:ext cx="7001852" cy="2524477"/>
          </a:xfrm>
          <a:prstGeom prst="rect">
            <a:avLst/>
          </a:prstGeom>
        </p:spPr>
      </p:pic>
      <p:pic>
        <p:nvPicPr>
          <p:cNvPr id="3" name="Picture 2">
            <a:extLst>
              <a:ext uri="{FF2B5EF4-FFF2-40B4-BE49-F238E27FC236}">
                <a16:creationId xmlns:a16="http://schemas.microsoft.com/office/drawing/2014/main" id="{63F9ED46-B945-4EDF-8B12-6830692DFEBF}"/>
              </a:ext>
            </a:extLst>
          </p:cNvPr>
          <p:cNvPicPr>
            <a:picLocks noChangeAspect="1"/>
          </p:cNvPicPr>
          <p:nvPr/>
        </p:nvPicPr>
        <p:blipFill>
          <a:blip r:embed="rId3"/>
          <a:stretch>
            <a:fillRect/>
          </a:stretch>
        </p:blipFill>
        <p:spPr>
          <a:xfrm>
            <a:off x="2909214" y="3819514"/>
            <a:ext cx="3325569" cy="2496559"/>
          </a:xfrm>
          <a:prstGeom prst="rect">
            <a:avLst/>
          </a:prstGeom>
        </p:spPr>
      </p:pic>
    </p:spTree>
    <p:extLst>
      <p:ext uri="{BB962C8B-B14F-4D97-AF65-F5344CB8AC3E}">
        <p14:creationId xmlns:p14="http://schemas.microsoft.com/office/powerpoint/2010/main" val="198953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pic>
        <p:nvPicPr>
          <p:cNvPr id="6" name="Picture 5">
            <a:extLst>
              <a:ext uri="{FF2B5EF4-FFF2-40B4-BE49-F238E27FC236}">
                <a16:creationId xmlns:a16="http://schemas.microsoft.com/office/drawing/2014/main" id="{28A97A98-1C67-4B74-A726-F5686756D6F4}"/>
              </a:ext>
            </a:extLst>
          </p:cNvPr>
          <p:cNvPicPr>
            <a:picLocks noChangeAspect="1"/>
          </p:cNvPicPr>
          <p:nvPr/>
        </p:nvPicPr>
        <p:blipFill>
          <a:blip r:embed="rId2"/>
          <a:stretch>
            <a:fillRect/>
          </a:stretch>
        </p:blipFill>
        <p:spPr>
          <a:xfrm>
            <a:off x="1071073" y="1306200"/>
            <a:ext cx="7001852" cy="2524477"/>
          </a:xfrm>
          <a:prstGeom prst="rect">
            <a:avLst/>
          </a:prstGeom>
        </p:spPr>
      </p:pic>
      <p:pic>
        <p:nvPicPr>
          <p:cNvPr id="3" name="Picture 2">
            <a:extLst>
              <a:ext uri="{FF2B5EF4-FFF2-40B4-BE49-F238E27FC236}">
                <a16:creationId xmlns:a16="http://schemas.microsoft.com/office/drawing/2014/main" id="{63F9ED46-B945-4EDF-8B12-6830692DFEBF}"/>
              </a:ext>
            </a:extLst>
          </p:cNvPr>
          <p:cNvPicPr>
            <a:picLocks noChangeAspect="1"/>
          </p:cNvPicPr>
          <p:nvPr/>
        </p:nvPicPr>
        <p:blipFill>
          <a:blip r:embed="rId3"/>
          <a:stretch>
            <a:fillRect/>
          </a:stretch>
        </p:blipFill>
        <p:spPr>
          <a:xfrm>
            <a:off x="2909214" y="3819514"/>
            <a:ext cx="3325569" cy="2496559"/>
          </a:xfrm>
          <a:prstGeom prst="rect">
            <a:avLst/>
          </a:prstGeom>
        </p:spPr>
      </p:pic>
      <p:sp>
        <p:nvSpPr>
          <p:cNvPr id="8" name="Rectangle: Rounded Corners 7">
            <a:extLst>
              <a:ext uri="{FF2B5EF4-FFF2-40B4-BE49-F238E27FC236}">
                <a16:creationId xmlns:a16="http://schemas.microsoft.com/office/drawing/2014/main" id="{8A0B575B-ADA7-4E46-BDFA-DC5A60027178}"/>
              </a:ext>
            </a:extLst>
          </p:cNvPr>
          <p:cNvSpPr/>
          <p:nvPr/>
        </p:nvSpPr>
        <p:spPr>
          <a:xfrm>
            <a:off x="1941003" y="1306200"/>
            <a:ext cx="2322239" cy="415636"/>
          </a:xfrm>
          <a:prstGeom prst="roundRect">
            <a:avLst/>
          </a:prstGeom>
          <a:ln w="2857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solidFill>
                  <a:schemeClr val="tx1"/>
                </a:solidFill>
              </a:rPr>
              <a:t>Positive Association</a:t>
            </a:r>
          </a:p>
        </p:txBody>
      </p:sp>
    </p:spTree>
    <p:extLst>
      <p:ext uri="{BB962C8B-B14F-4D97-AF65-F5344CB8AC3E}">
        <p14:creationId xmlns:p14="http://schemas.microsoft.com/office/powerpoint/2010/main" val="389038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pic>
        <p:nvPicPr>
          <p:cNvPr id="6" name="Picture 5">
            <a:extLst>
              <a:ext uri="{FF2B5EF4-FFF2-40B4-BE49-F238E27FC236}">
                <a16:creationId xmlns:a16="http://schemas.microsoft.com/office/drawing/2014/main" id="{28A97A98-1C67-4B74-A726-F5686756D6F4}"/>
              </a:ext>
            </a:extLst>
          </p:cNvPr>
          <p:cNvPicPr>
            <a:picLocks noChangeAspect="1"/>
          </p:cNvPicPr>
          <p:nvPr/>
        </p:nvPicPr>
        <p:blipFill>
          <a:blip r:embed="rId2"/>
          <a:stretch>
            <a:fillRect/>
          </a:stretch>
        </p:blipFill>
        <p:spPr>
          <a:xfrm>
            <a:off x="1071073" y="1306200"/>
            <a:ext cx="7001852" cy="2524477"/>
          </a:xfrm>
          <a:prstGeom prst="rect">
            <a:avLst/>
          </a:prstGeom>
        </p:spPr>
      </p:pic>
      <p:pic>
        <p:nvPicPr>
          <p:cNvPr id="3" name="Picture 2">
            <a:extLst>
              <a:ext uri="{FF2B5EF4-FFF2-40B4-BE49-F238E27FC236}">
                <a16:creationId xmlns:a16="http://schemas.microsoft.com/office/drawing/2014/main" id="{63F9ED46-B945-4EDF-8B12-6830692DFEBF}"/>
              </a:ext>
            </a:extLst>
          </p:cNvPr>
          <p:cNvPicPr>
            <a:picLocks noChangeAspect="1"/>
          </p:cNvPicPr>
          <p:nvPr/>
        </p:nvPicPr>
        <p:blipFill>
          <a:blip r:embed="rId3"/>
          <a:stretch>
            <a:fillRect/>
          </a:stretch>
        </p:blipFill>
        <p:spPr>
          <a:xfrm>
            <a:off x="2909214" y="3819514"/>
            <a:ext cx="3325569" cy="2496559"/>
          </a:xfrm>
          <a:prstGeom prst="rect">
            <a:avLst/>
          </a:prstGeom>
        </p:spPr>
      </p:pic>
      <p:sp>
        <p:nvSpPr>
          <p:cNvPr id="8" name="Rectangle: Rounded Corners 7">
            <a:extLst>
              <a:ext uri="{FF2B5EF4-FFF2-40B4-BE49-F238E27FC236}">
                <a16:creationId xmlns:a16="http://schemas.microsoft.com/office/drawing/2014/main" id="{8A0B575B-ADA7-4E46-BDFA-DC5A60027178}"/>
              </a:ext>
            </a:extLst>
          </p:cNvPr>
          <p:cNvSpPr/>
          <p:nvPr/>
        </p:nvSpPr>
        <p:spPr>
          <a:xfrm>
            <a:off x="1941003" y="1306200"/>
            <a:ext cx="2322239" cy="415636"/>
          </a:xfrm>
          <a:prstGeom prst="roundRect">
            <a:avLst/>
          </a:prstGeom>
          <a:ln w="2857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solidFill>
                  <a:schemeClr val="tx1"/>
                </a:solidFill>
              </a:rPr>
              <a:t>Positive Association</a:t>
            </a:r>
          </a:p>
        </p:txBody>
      </p:sp>
      <p:sp>
        <p:nvSpPr>
          <p:cNvPr id="9" name="Rectangle: Rounded Corners 8">
            <a:extLst>
              <a:ext uri="{FF2B5EF4-FFF2-40B4-BE49-F238E27FC236}">
                <a16:creationId xmlns:a16="http://schemas.microsoft.com/office/drawing/2014/main" id="{88D3896D-7CDF-41D7-BDD0-3A082A77BAC0}"/>
              </a:ext>
            </a:extLst>
          </p:cNvPr>
          <p:cNvSpPr/>
          <p:nvPr/>
        </p:nvSpPr>
        <p:spPr>
          <a:xfrm>
            <a:off x="5382868" y="1306200"/>
            <a:ext cx="2511927" cy="415636"/>
          </a:xfrm>
          <a:prstGeom prst="roundRect">
            <a:avLst/>
          </a:prstGeom>
          <a:ln w="28575">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solidFill>
                  <a:schemeClr val="tx1"/>
                </a:solidFill>
              </a:rPr>
              <a:t>Negative Association</a:t>
            </a:r>
          </a:p>
        </p:txBody>
      </p:sp>
    </p:spTree>
    <p:extLst>
      <p:ext uri="{BB962C8B-B14F-4D97-AF65-F5344CB8AC3E}">
        <p14:creationId xmlns:p14="http://schemas.microsoft.com/office/powerpoint/2010/main" val="25801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pic>
        <p:nvPicPr>
          <p:cNvPr id="6" name="Picture 5">
            <a:extLst>
              <a:ext uri="{FF2B5EF4-FFF2-40B4-BE49-F238E27FC236}">
                <a16:creationId xmlns:a16="http://schemas.microsoft.com/office/drawing/2014/main" id="{28A97A98-1C67-4B74-A726-F5686756D6F4}"/>
              </a:ext>
            </a:extLst>
          </p:cNvPr>
          <p:cNvPicPr>
            <a:picLocks noChangeAspect="1"/>
          </p:cNvPicPr>
          <p:nvPr/>
        </p:nvPicPr>
        <p:blipFill>
          <a:blip r:embed="rId2"/>
          <a:stretch>
            <a:fillRect/>
          </a:stretch>
        </p:blipFill>
        <p:spPr>
          <a:xfrm>
            <a:off x="1071073" y="1306200"/>
            <a:ext cx="7001852" cy="2524477"/>
          </a:xfrm>
          <a:prstGeom prst="rect">
            <a:avLst/>
          </a:prstGeom>
        </p:spPr>
      </p:pic>
      <p:pic>
        <p:nvPicPr>
          <p:cNvPr id="3" name="Picture 2">
            <a:extLst>
              <a:ext uri="{FF2B5EF4-FFF2-40B4-BE49-F238E27FC236}">
                <a16:creationId xmlns:a16="http://schemas.microsoft.com/office/drawing/2014/main" id="{63F9ED46-B945-4EDF-8B12-6830692DFEBF}"/>
              </a:ext>
            </a:extLst>
          </p:cNvPr>
          <p:cNvPicPr>
            <a:picLocks noChangeAspect="1"/>
          </p:cNvPicPr>
          <p:nvPr/>
        </p:nvPicPr>
        <p:blipFill>
          <a:blip r:embed="rId3"/>
          <a:stretch>
            <a:fillRect/>
          </a:stretch>
        </p:blipFill>
        <p:spPr>
          <a:xfrm>
            <a:off x="2909214" y="3819514"/>
            <a:ext cx="3325569" cy="2496559"/>
          </a:xfrm>
          <a:prstGeom prst="rect">
            <a:avLst/>
          </a:prstGeom>
        </p:spPr>
      </p:pic>
      <p:sp>
        <p:nvSpPr>
          <p:cNvPr id="8" name="Rectangle: Rounded Corners 7">
            <a:extLst>
              <a:ext uri="{FF2B5EF4-FFF2-40B4-BE49-F238E27FC236}">
                <a16:creationId xmlns:a16="http://schemas.microsoft.com/office/drawing/2014/main" id="{8A0B575B-ADA7-4E46-BDFA-DC5A60027178}"/>
              </a:ext>
            </a:extLst>
          </p:cNvPr>
          <p:cNvSpPr/>
          <p:nvPr/>
        </p:nvSpPr>
        <p:spPr>
          <a:xfrm>
            <a:off x="1941003" y="1306200"/>
            <a:ext cx="2322239" cy="415636"/>
          </a:xfrm>
          <a:prstGeom prst="roundRect">
            <a:avLst/>
          </a:prstGeom>
          <a:ln w="2857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solidFill>
                  <a:schemeClr val="tx1"/>
                </a:solidFill>
              </a:rPr>
              <a:t>Positive Association</a:t>
            </a:r>
          </a:p>
        </p:txBody>
      </p:sp>
      <p:sp>
        <p:nvSpPr>
          <p:cNvPr id="9" name="Rectangle: Rounded Corners 8">
            <a:extLst>
              <a:ext uri="{FF2B5EF4-FFF2-40B4-BE49-F238E27FC236}">
                <a16:creationId xmlns:a16="http://schemas.microsoft.com/office/drawing/2014/main" id="{88D3896D-7CDF-41D7-BDD0-3A082A77BAC0}"/>
              </a:ext>
            </a:extLst>
          </p:cNvPr>
          <p:cNvSpPr/>
          <p:nvPr/>
        </p:nvSpPr>
        <p:spPr>
          <a:xfrm>
            <a:off x="5382868" y="1306200"/>
            <a:ext cx="2511927" cy="415636"/>
          </a:xfrm>
          <a:prstGeom prst="roundRect">
            <a:avLst/>
          </a:prstGeom>
          <a:ln w="28575">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solidFill>
                  <a:schemeClr val="tx1"/>
                </a:solidFill>
              </a:rPr>
              <a:t>Negative Association</a:t>
            </a:r>
          </a:p>
        </p:txBody>
      </p:sp>
      <p:sp>
        <p:nvSpPr>
          <p:cNvPr id="10" name="Rectangle: Rounded Corners 9">
            <a:extLst>
              <a:ext uri="{FF2B5EF4-FFF2-40B4-BE49-F238E27FC236}">
                <a16:creationId xmlns:a16="http://schemas.microsoft.com/office/drawing/2014/main" id="{054DA53F-CE7A-4038-8288-9217158910A5}"/>
              </a:ext>
            </a:extLst>
          </p:cNvPr>
          <p:cNvSpPr/>
          <p:nvPr/>
        </p:nvSpPr>
        <p:spPr>
          <a:xfrm>
            <a:off x="5908421" y="5228248"/>
            <a:ext cx="1891372" cy="415636"/>
          </a:xfrm>
          <a:prstGeom prst="round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solidFill>
                  <a:schemeClr val="tx1"/>
                </a:solidFill>
              </a:rPr>
              <a:t>No Association</a:t>
            </a:r>
          </a:p>
        </p:txBody>
      </p:sp>
    </p:spTree>
    <p:extLst>
      <p:ext uri="{BB962C8B-B14F-4D97-AF65-F5344CB8AC3E}">
        <p14:creationId xmlns:p14="http://schemas.microsoft.com/office/powerpoint/2010/main" val="257486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grpSp>
        <p:nvGrpSpPr>
          <p:cNvPr id="5" name="Group 4">
            <a:extLst>
              <a:ext uri="{FF2B5EF4-FFF2-40B4-BE49-F238E27FC236}">
                <a16:creationId xmlns:a16="http://schemas.microsoft.com/office/drawing/2014/main" id="{21840487-564A-466C-B4A5-E8CCE77B566D}"/>
              </a:ext>
            </a:extLst>
          </p:cNvPr>
          <p:cNvGrpSpPr/>
          <p:nvPr/>
        </p:nvGrpSpPr>
        <p:grpSpPr>
          <a:xfrm>
            <a:off x="797215" y="1496290"/>
            <a:ext cx="7549570" cy="4334495"/>
            <a:chOff x="843992" y="3280221"/>
            <a:chExt cx="7142671" cy="2344171"/>
          </a:xfrm>
        </p:grpSpPr>
        <p:sp>
          <p:nvSpPr>
            <p:cNvPr id="7" name="TextBox 6">
              <a:extLst>
                <a:ext uri="{FF2B5EF4-FFF2-40B4-BE49-F238E27FC236}">
                  <a16:creationId xmlns:a16="http://schemas.microsoft.com/office/drawing/2014/main" id="{0C204E2B-CBD4-4C2A-ABCC-D25D8767D889}"/>
                </a:ext>
              </a:extLst>
            </p:cNvPr>
            <p:cNvSpPr txBox="1"/>
            <p:nvPr/>
          </p:nvSpPr>
          <p:spPr>
            <a:xfrm>
              <a:off x="843992" y="3280221"/>
              <a:ext cx="7142671" cy="23943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Describe a Scatterplot</a:t>
              </a:r>
            </a:p>
          </p:txBody>
        </p:sp>
        <p:sp>
          <p:nvSpPr>
            <p:cNvPr id="8" name="TextBox 7">
              <a:extLst>
                <a:ext uri="{FF2B5EF4-FFF2-40B4-BE49-F238E27FC236}">
                  <a16:creationId xmlns:a16="http://schemas.microsoft.com/office/drawing/2014/main" id="{B9CF052C-F636-4569-AF00-05170994C8E7}"/>
                </a:ext>
              </a:extLst>
            </p:cNvPr>
            <p:cNvSpPr txBox="1"/>
            <p:nvPr/>
          </p:nvSpPr>
          <p:spPr>
            <a:xfrm>
              <a:off x="843992" y="3519658"/>
              <a:ext cx="7142671" cy="2104734"/>
            </a:xfrm>
            <a:prstGeom prst="rect">
              <a:avLst/>
            </a:prstGeom>
            <a:noFill/>
            <a:ln>
              <a:solidFill>
                <a:schemeClr val="tx1"/>
              </a:solidFill>
            </a:ln>
          </p:spPr>
          <p:txBody>
            <a:bodyPr wrap="square" rtlCol="0">
              <a:noAutofit/>
            </a:bodyPr>
            <a:lstStyle/>
            <a:p>
              <a:r>
                <a:rPr lang="en-US" dirty="0"/>
                <a:t>To describe a scatterplot, make sure to address the following four characteristics in the context of the data:</a:t>
              </a:r>
            </a:p>
          </p:txBody>
        </p:sp>
      </p:grpSp>
    </p:spTree>
    <p:extLst>
      <p:ext uri="{BB962C8B-B14F-4D97-AF65-F5344CB8AC3E}">
        <p14:creationId xmlns:p14="http://schemas.microsoft.com/office/powerpoint/2010/main" val="312662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grpSp>
        <p:nvGrpSpPr>
          <p:cNvPr id="5" name="Group 4">
            <a:extLst>
              <a:ext uri="{FF2B5EF4-FFF2-40B4-BE49-F238E27FC236}">
                <a16:creationId xmlns:a16="http://schemas.microsoft.com/office/drawing/2014/main" id="{21840487-564A-466C-B4A5-E8CCE77B566D}"/>
              </a:ext>
            </a:extLst>
          </p:cNvPr>
          <p:cNvGrpSpPr/>
          <p:nvPr/>
        </p:nvGrpSpPr>
        <p:grpSpPr>
          <a:xfrm>
            <a:off x="797215" y="1496290"/>
            <a:ext cx="7549570" cy="4334495"/>
            <a:chOff x="843992" y="3280221"/>
            <a:chExt cx="7142671" cy="2344171"/>
          </a:xfrm>
        </p:grpSpPr>
        <p:sp>
          <p:nvSpPr>
            <p:cNvPr id="7" name="TextBox 6">
              <a:extLst>
                <a:ext uri="{FF2B5EF4-FFF2-40B4-BE49-F238E27FC236}">
                  <a16:creationId xmlns:a16="http://schemas.microsoft.com/office/drawing/2014/main" id="{0C204E2B-CBD4-4C2A-ABCC-D25D8767D889}"/>
                </a:ext>
              </a:extLst>
            </p:cNvPr>
            <p:cNvSpPr txBox="1"/>
            <p:nvPr/>
          </p:nvSpPr>
          <p:spPr>
            <a:xfrm>
              <a:off x="843992" y="3280221"/>
              <a:ext cx="7142671" cy="23943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Describe a Scatterplot</a:t>
              </a:r>
            </a:p>
          </p:txBody>
        </p:sp>
        <p:sp>
          <p:nvSpPr>
            <p:cNvPr id="8" name="TextBox 7">
              <a:extLst>
                <a:ext uri="{FF2B5EF4-FFF2-40B4-BE49-F238E27FC236}">
                  <a16:creationId xmlns:a16="http://schemas.microsoft.com/office/drawing/2014/main" id="{B9CF052C-F636-4569-AF00-05170994C8E7}"/>
                </a:ext>
              </a:extLst>
            </p:cNvPr>
            <p:cNvSpPr txBox="1"/>
            <p:nvPr/>
          </p:nvSpPr>
          <p:spPr>
            <a:xfrm>
              <a:off x="843992" y="3519658"/>
              <a:ext cx="7142671" cy="2104734"/>
            </a:xfrm>
            <a:prstGeom prst="rect">
              <a:avLst/>
            </a:prstGeom>
            <a:noFill/>
            <a:ln>
              <a:solidFill>
                <a:schemeClr val="tx1"/>
              </a:solidFill>
            </a:ln>
          </p:spPr>
          <p:txBody>
            <a:bodyPr wrap="square" rtlCol="0">
              <a:noAutofit/>
            </a:bodyPr>
            <a:lstStyle/>
            <a:p>
              <a:r>
                <a:rPr lang="en-US" dirty="0"/>
                <a:t>To describe a scatterplot, make sure to address the following four characteristics in the context of the data:</a:t>
              </a:r>
            </a:p>
            <a:p>
              <a:pPr marL="285750" indent="-285750">
                <a:buFont typeface="Arial" panose="020B0604020202020204" pitchFamily="34" charset="0"/>
                <a:buChar char="•"/>
              </a:pPr>
              <a:r>
                <a:rPr lang="en-US" b="1" dirty="0"/>
                <a:t>Direction: </a:t>
              </a:r>
              <a:r>
                <a:rPr lang="en-US" dirty="0"/>
                <a:t>A scatterplot can show a positive association, negative association, or no association.</a:t>
              </a:r>
            </a:p>
          </p:txBody>
        </p:sp>
      </p:grpSp>
    </p:spTree>
    <p:extLst>
      <p:ext uri="{BB962C8B-B14F-4D97-AF65-F5344CB8AC3E}">
        <p14:creationId xmlns:p14="http://schemas.microsoft.com/office/powerpoint/2010/main" val="512635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grpSp>
        <p:nvGrpSpPr>
          <p:cNvPr id="5" name="Group 4">
            <a:extLst>
              <a:ext uri="{FF2B5EF4-FFF2-40B4-BE49-F238E27FC236}">
                <a16:creationId xmlns:a16="http://schemas.microsoft.com/office/drawing/2014/main" id="{21840487-564A-466C-B4A5-E8CCE77B566D}"/>
              </a:ext>
            </a:extLst>
          </p:cNvPr>
          <p:cNvGrpSpPr/>
          <p:nvPr/>
        </p:nvGrpSpPr>
        <p:grpSpPr>
          <a:xfrm>
            <a:off x="797215" y="1496290"/>
            <a:ext cx="7549570" cy="4334495"/>
            <a:chOff x="843992" y="3280221"/>
            <a:chExt cx="7142671" cy="2344171"/>
          </a:xfrm>
        </p:grpSpPr>
        <p:sp>
          <p:nvSpPr>
            <p:cNvPr id="7" name="TextBox 6">
              <a:extLst>
                <a:ext uri="{FF2B5EF4-FFF2-40B4-BE49-F238E27FC236}">
                  <a16:creationId xmlns:a16="http://schemas.microsoft.com/office/drawing/2014/main" id="{0C204E2B-CBD4-4C2A-ABCC-D25D8767D889}"/>
                </a:ext>
              </a:extLst>
            </p:cNvPr>
            <p:cNvSpPr txBox="1"/>
            <p:nvPr/>
          </p:nvSpPr>
          <p:spPr>
            <a:xfrm>
              <a:off x="843992" y="3280221"/>
              <a:ext cx="7142671" cy="23943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Describe a Scatterplot</a:t>
              </a:r>
            </a:p>
          </p:txBody>
        </p:sp>
        <p:sp>
          <p:nvSpPr>
            <p:cNvPr id="8" name="TextBox 7">
              <a:extLst>
                <a:ext uri="{FF2B5EF4-FFF2-40B4-BE49-F238E27FC236}">
                  <a16:creationId xmlns:a16="http://schemas.microsoft.com/office/drawing/2014/main" id="{B9CF052C-F636-4569-AF00-05170994C8E7}"/>
                </a:ext>
              </a:extLst>
            </p:cNvPr>
            <p:cNvSpPr txBox="1"/>
            <p:nvPr/>
          </p:nvSpPr>
          <p:spPr>
            <a:xfrm>
              <a:off x="843992" y="3519658"/>
              <a:ext cx="7142671" cy="2104734"/>
            </a:xfrm>
            <a:prstGeom prst="rect">
              <a:avLst/>
            </a:prstGeom>
            <a:noFill/>
            <a:ln>
              <a:solidFill>
                <a:schemeClr val="tx1"/>
              </a:solidFill>
            </a:ln>
          </p:spPr>
          <p:txBody>
            <a:bodyPr wrap="square" rtlCol="0">
              <a:noAutofit/>
            </a:bodyPr>
            <a:lstStyle/>
            <a:p>
              <a:r>
                <a:rPr lang="en-US" dirty="0"/>
                <a:t>To describe a scatterplot, make sure to address the following four characteristics in the context of the data:</a:t>
              </a:r>
            </a:p>
            <a:p>
              <a:pPr marL="285750" indent="-285750">
                <a:buFont typeface="Arial" panose="020B0604020202020204" pitchFamily="34" charset="0"/>
                <a:buChar char="•"/>
              </a:pPr>
              <a:r>
                <a:rPr lang="en-US" b="1" dirty="0"/>
                <a:t>Direction: </a:t>
              </a:r>
              <a:r>
                <a:rPr lang="en-US" dirty="0"/>
                <a:t>A scatterplot can show a positive association, negative association, or no association.</a:t>
              </a:r>
            </a:p>
            <a:p>
              <a:pPr marL="285750" indent="-285750">
                <a:buFont typeface="Arial" panose="020B0604020202020204" pitchFamily="34" charset="0"/>
                <a:buChar char="•"/>
              </a:pPr>
              <a:r>
                <a:rPr lang="en-US" b="1" dirty="0"/>
                <a:t>Form: </a:t>
              </a:r>
              <a:r>
                <a:rPr lang="en-US" dirty="0"/>
                <a:t>A scatterplot can show a linear form or a nonlinear form. The form is linear if the overall pattern follows a straight line. Otherwise, the form is nonlinear.</a:t>
              </a:r>
            </a:p>
          </p:txBody>
        </p:sp>
      </p:grpSp>
    </p:spTree>
    <p:extLst>
      <p:ext uri="{BB962C8B-B14F-4D97-AF65-F5344CB8AC3E}">
        <p14:creationId xmlns:p14="http://schemas.microsoft.com/office/powerpoint/2010/main" val="366692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grpSp>
        <p:nvGrpSpPr>
          <p:cNvPr id="5" name="Group 4">
            <a:extLst>
              <a:ext uri="{FF2B5EF4-FFF2-40B4-BE49-F238E27FC236}">
                <a16:creationId xmlns:a16="http://schemas.microsoft.com/office/drawing/2014/main" id="{21840487-564A-466C-B4A5-E8CCE77B566D}"/>
              </a:ext>
            </a:extLst>
          </p:cNvPr>
          <p:cNvGrpSpPr/>
          <p:nvPr/>
        </p:nvGrpSpPr>
        <p:grpSpPr>
          <a:xfrm>
            <a:off x="797215" y="1496290"/>
            <a:ext cx="7549570" cy="4334495"/>
            <a:chOff x="843992" y="3280221"/>
            <a:chExt cx="7142671" cy="2344171"/>
          </a:xfrm>
        </p:grpSpPr>
        <p:sp>
          <p:nvSpPr>
            <p:cNvPr id="7" name="TextBox 6">
              <a:extLst>
                <a:ext uri="{FF2B5EF4-FFF2-40B4-BE49-F238E27FC236}">
                  <a16:creationId xmlns:a16="http://schemas.microsoft.com/office/drawing/2014/main" id="{0C204E2B-CBD4-4C2A-ABCC-D25D8767D889}"/>
                </a:ext>
              </a:extLst>
            </p:cNvPr>
            <p:cNvSpPr txBox="1"/>
            <p:nvPr/>
          </p:nvSpPr>
          <p:spPr>
            <a:xfrm>
              <a:off x="843992" y="3280221"/>
              <a:ext cx="7142671" cy="23943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Describe a Scatterplot</a:t>
              </a:r>
            </a:p>
          </p:txBody>
        </p:sp>
        <p:sp>
          <p:nvSpPr>
            <p:cNvPr id="8" name="TextBox 7">
              <a:extLst>
                <a:ext uri="{FF2B5EF4-FFF2-40B4-BE49-F238E27FC236}">
                  <a16:creationId xmlns:a16="http://schemas.microsoft.com/office/drawing/2014/main" id="{B9CF052C-F636-4569-AF00-05170994C8E7}"/>
                </a:ext>
              </a:extLst>
            </p:cNvPr>
            <p:cNvSpPr txBox="1"/>
            <p:nvPr/>
          </p:nvSpPr>
          <p:spPr>
            <a:xfrm>
              <a:off x="843992" y="3519658"/>
              <a:ext cx="7142671" cy="2104734"/>
            </a:xfrm>
            <a:prstGeom prst="rect">
              <a:avLst/>
            </a:prstGeom>
            <a:noFill/>
            <a:ln>
              <a:solidFill>
                <a:schemeClr val="tx1"/>
              </a:solidFill>
            </a:ln>
          </p:spPr>
          <p:txBody>
            <a:bodyPr wrap="square" rtlCol="0">
              <a:noAutofit/>
            </a:bodyPr>
            <a:lstStyle/>
            <a:p>
              <a:r>
                <a:rPr lang="en-US" dirty="0"/>
                <a:t>To describe a scatterplot, make sure to address the following four characteristics in the context of the data:</a:t>
              </a:r>
            </a:p>
            <a:p>
              <a:pPr marL="285750" indent="-285750">
                <a:buFont typeface="Arial" panose="020B0604020202020204" pitchFamily="34" charset="0"/>
                <a:buChar char="•"/>
              </a:pPr>
              <a:r>
                <a:rPr lang="en-US" b="1" dirty="0"/>
                <a:t>Direction: </a:t>
              </a:r>
              <a:r>
                <a:rPr lang="en-US" dirty="0"/>
                <a:t>A scatterplot can show a positive association, negative association, or no association.</a:t>
              </a:r>
            </a:p>
            <a:p>
              <a:pPr marL="285750" indent="-285750">
                <a:buFont typeface="Arial" panose="020B0604020202020204" pitchFamily="34" charset="0"/>
                <a:buChar char="•"/>
              </a:pPr>
              <a:r>
                <a:rPr lang="en-US" b="1" dirty="0"/>
                <a:t>Form: </a:t>
              </a:r>
              <a:r>
                <a:rPr lang="en-US" dirty="0"/>
                <a:t>A scatterplot can show a linear form or a nonlinear form. The form is linear if the overall pattern follows a straight line. Otherwise, the form is nonlinear.</a:t>
              </a:r>
            </a:p>
            <a:p>
              <a:pPr marL="285750" indent="-285750">
                <a:buFont typeface="Arial" panose="020B0604020202020204" pitchFamily="34" charset="0"/>
                <a:buChar char="•"/>
              </a:pPr>
              <a:r>
                <a:rPr lang="en-US" b="1" dirty="0"/>
                <a:t>Strength: </a:t>
              </a:r>
              <a:r>
                <a:rPr lang="en-US" dirty="0"/>
                <a:t>A scatterplot can show a weak, moderate, or strong association. An association is strong if the points don’t deviate much from the form identified. An association is weak if the points deviate quite a bit from the form identified.</a:t>
              </a:r>
            </a:p>
          </p:txBody>
        </p:sp>
      </p:grpSp>
    </p:spTree>
    <p:extLst>
      <p:ext uri="{BB962C8B-B14F-4D97-AF65-F5344CB8AC3E}">
        <p14:creationId xmlns:p14="http://schemas.microsoft.com/office/powerpoint/2010/main" val="366349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AC536-1A60-46BE-8E46-ABD60151719A}"/>
              </a:ext>
            </a:extLst>
          </p:cNvPr>
          <p:cNvSpPr>
            <a:spLocks noGrp="1"/>
          </p:cNvSpPr>
          <p:nvPr>
            <p:ph type="title"/>
          </p:nvPr>
        </p:nvSpPr>
        <p:spPr/>
        <p:txBody>
          <a:bodyPr>
            <a:noAutofit/>
          </a:bodyPr>
          <a:lstStyle/>
          <a:p>
            <a:r>
              <a:rPr lang="en-US" dirty="0"/>
              <a:t>Scatterplots and Correlation</a:t>
            </a:r>
          </a:p>
        </p:txBody>
      </p:sp>
      <p:sp>
        <p:nvSpPr>
          <p:cNvPr id="3" name="Text Placeholder 2">
            <a:extLst>
              <a:ext uri="{FF2B5EF4-FFF2-40B4-BE49-F238E27FC236}">
                <a16:creationId xmlns:a16="http://schemas.microsoft.com/office/drawing/2014/main" id="{8F9AA134-3A60-4C43-A73E-B5EEEB5F8720}"/>
              </a:ext>
            </a:extLst>
          </p:cNvPr>
          <p:cNvSpPr>
            <a:spLocks noGrp="1"/>
          </p:cNvSpPr>
          <p:nvPr>
            <p:ph type="body" sz="quarter" idx="10"/>
          </p:nvPr>
        </p:nvSpPr>
        <p:spPr>
          <a:xfrm>
            <a:off x="689978" y="2463823"/>
            <a:ext cx="7764044" cy="3620037"/>
          </a:xfrm>
        </p:spPr>
        <p:txBody>
          <a:bodyPr>
            <a:normAutofit fontScale="85000" lnSpcReduction="20000"/>
          </a:bodyPr>
          <a:lstStyle/>
          <a:p>
            <a:pPr>
              <a:lnSpc>
                <a:spcPct val="110000"/>
              </a:lnSpc>
            </a:pPr>
            <a:r>
              <a:rPr lang="en-US" cap="all" dirty="0"/>
              <a:t>Distinguish</a:t>
            </a:r>
            <a:r>
              <a:rPr lang="en-US" dirty="0"/>
              <a:t> between explanatory and response variables for quantitative data.</a:t>
            </a:r>
          </a:p>
          <a:p>
            <a:pPr>
              <a:lnSpc>
                <a:spcPct val="110000"/>
              </a:lnSpc>
            </a:pPr>
            <a:r>
              <a:rPr lang="en-US" cap="all" dirty="0"/>
              <a:t>Make</a:t>
            </a:r>
            <a:r>
              <a:rPr lang="en-US" dirty="0"/>
              <a:t> a scatterplot to display the relationship between two quantitative variables.</a:t>
            </a:r>
          </a:p>
          <a:p>
            <a:pPr>
              <a:lnSpc>
                <a:spcPct val="110000"/>
              </a:lnSpc>
            </a:pPr>
            <a:r>
              <a:rPr lang="en-US" cap="all" dirty="0"/>
              <a:t>Describe</a:t>
            </a:r>
            <a:r>
              <a:rPr lang="en-US" dirty="0"/>
              <a:t> the direction, form, and strength of a relationship displayed in a scatterplot and identify unusual features.</a:t>
            </a:r>
          </a:p>
          <a:p>
            <a:pPr>
              <a:lnSpc>
                <a:spcPct val="110000"/>
              </a:lnSpc>
            </a:pPr>
            <a:r>
              <a:rPr lang="en-US" cap="all" dirty="0"/>
              <a:t>Interpret</a:t>
            </a:r>
            <a:r>
              <a:rPr lang="en-US" dirty="0"/>
              <a:t> the correlation.</a:t>
            </a:r>
          </a:p>
          <a:p>
            <a:pPr>
              <a:lnSpc>
                <a:spcPct val="110000"/>
              </a:lnSpc>
            </a:pPr>
            <a:r>
              <a:rPr lang="en-US" cap="all" dirty="0"/>
              <a:t>Understand</a:t>
            </a:r>
            <a:r>
              <a:rPr lang="en-US" dirty="0"/>
              <a:t> the basic properties of correlation, including how the correlation is influenced by outliers.</a:t>
            </a:r>
          </a:p>
          <a:p>
            <a:pPr>
              <a:lnSpc>
                <a:spcPct val="110000"/>
              </a:lnSpc>
            </a:pPr>
            <a:r>
              <a:rPr lang="en-US" cap="all" dirty="0"/>
              <a:t>Distinguish</a:t>
            </a:r>
            <a:r>
              <a:rPr lang="en-US" dirty="0"/>
              <a:t> correlation from causation.</a:t>
            </a:r>
          </a:p>
        </p:txBody>
      </p:sp>
    </p:spTree>
    <p:extLst>
      <p:ext uri="{BB962C8B-B14F-4D97-AF65-F5344CB8AC3E}">
        <p14:creationId xmlns:p14="http://schemas.microsoft.com/office/powerpoint/2010/main" val="323264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grpSp>
        <p:nvGrpSpPr>
          <p:cNvPr id="5" name="Group 4">
            <a:extLst>
              <a:ext uri="{FF2B5EF4-FFF2-40B4-BE49-F238E27FC236}">
                <a16:creationId xmlns:a16="http://schemas.microsoft.com/office/drawing/2014/main" id="{21840487-564A-466C-B4A5-E8CCE77B566D}"/>
              </a:ext>
            </a:extLst>
          </p:cNvPr>
          <p:cNvGrpSpPr/>
          <p:nvPr/>
        </p:nvGrpSpPr>
        <p:grpSpPr>
          <a:xfrm>
            <a:off x="797215" y="1496290"/>
            <a:ext cx="7549570" cy="4334495"/>
            <a:chOff x="843992" y="3280221"/>
            <a:chExt cx="7142671" cy="2344171"/>
          </a:xfrm>
        </p:grpSpPr>
        <p:sp>
          <p:nvSpPr>
            <p:cNvPr id="7" name="TextBox 6">
              <a:extLst>
                <a:ext uri="{FF2B5EF4-FFF2-40B4-BE49-F238E27FC236}">
                  <a16:creationId xmlns:a16="http://schemas.microsoft.com/office/drawing/2014/main" id="{0C204E2B-CBD4-4C2A-ABCC-D25D8767D889}"/>
                </a:ext>
              </a:extLst>
            </p:cNvPr>
            <p:cNvSpPr txBox="1"/>
            <p:nvPr/>
          </p:nvSpPr>
          <p:spPr>
            <a:xfrm>
              <a:off x="843992" y="3280221"/>
              <a:ext cx="7142671" cy="23943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Describe a Scatterplot</a:t>
              </a:r>
            </a:p>
          </p:txBody>
        </p:sp>
        <p:sp>
          <p:nvSpPr>
            <p:cNvPr id="8" name="TextBox 7">
              <a:extLst>
                <a:ext uri="{FF2B5EF4-FFF2-40B4-BE49-F238E27FC236}">
                  <a16:creationId xmlns:a16="http://schemas.microsoft.com/office/drawing/2014/main" id="{B9CF052C-F636-4569-AF00-05170994C8E7}"/>
                </a:ext>
              </a:extLst>
            </p:cNvPr>
            <p:cNvSpPr txBox="1"/>
            <p:nvPr/>
          </p:nvSpPr>
          <p:spPr>
            <a:xfrm>
              <a:off x="843992" y="3519658"/>
              <a:ext cx="7142671" cy="2104734"/>
            </a:xfrm>
            <a:prstGeom prst="rect">
              <a:avLst/>
            </a:prstGeom>
            <a:noFill/>
            <a:ln>
              <a:solidFill>
                <a:schemeClr val="tx1"/>
              </a:solidFill>
            </a:ln>
          </p:spPr>
          <p:txBody>
            <a:bodyPr wrap="square" rtlCol="0">
              <a:noAutofit/>
            </a:bodyPr>
            <a:lstStyle/>
            <a:p>
              <a:r>
                <a:rPr lang="en-US" dirty="0"/>
                <a:t>To describe a scatterplot, make sure to address the following four characteristics in the context of the data:</a:t>
              </a:r>
            </a:p>
            <a:p>
              <a:pPr marL="285750" indent="-285750">
                <a:buFont typeface="Arial" panose="020B0604020202020204" pitchFamily="34" charset="0"/>
                <a:buChar char="•"/>
              </a:pPr>
              <a:r>
                <a:rPr lang="en-US" b="1" dirty="0"/>
                <a:t>Direction: </a:t>
              </a:r>
              <a:r>
                <a:rPr lang="en-US" dirty="0"/>
                <a:t>A scatterplot can show a positive association, negative association, or no association.</a:t>
              </a:r>
            </a:p>
            <a:p>
              <a:pPr marL="285750" indent="-285750">
                <a:buFont typeface="Arial" panose="020B0604020202020204" pitchFamily="34" charset="0"/>
                <a:buChar char="•"/>
              </a:pPr>
              <a:r>
                <a:rPr lang="en-US" b="1" dirty="0"/>
                <a:t>Form: </a:t>
              </a:r>
              <a:r>
                <a:rPr lang="en-US" dirty="0"/>
                <a:t>A scatterplot can show a linear form or a nonlinear form. The form is linear if the overall pattern follows a straight line. Otherwise, the form is nonlinear.</a:t>
              </a:r>
            </a:p>
            <a:p>
              <a:pPr marL="285750" indent="-285750">
                <a:buFont typeface="Arial" panose="020B0604020202020204" pitchFamily="34" charset="0"/>
                <a:buChar char="•"/>
              </a:pPr>
              <a:r>
                <a:rPr lang="en-US" b="1" dirty="0"/>
                <a:t>Strength: </a:t>
              </a:r>
              <a:r>
                <a:rPr lang="en-US" dirty="0"/>
                <a:t>A scatterplot can show a weak, moderate, or strong association. An association is strong if the points don’t deviate much from the form identified. An association is weak if the points deviate quite a bit from the form identified.</a:t>
              </a:r>
            </a:p>
            <a:p>
              <a:pPr marL="285750" indent="-285750">
                <a:buFont typeface="Arial" panose="020B0604020202020204" pitchFamily="34" charset="0"/>
                <a:buChar char="•"/>
              </a:pPr>
              <a:r>
                <a:rPr lang="en-US" b="1" dirty="0"/>
                <a:t>Unusual features: </a:t>
              </a:r>
              <a:r>
                <a:rPr lang="en-US" dirty="0"/>
                <a:t>Look for outliers that fall outside the overall pattern and distinct clusters of points.</a:t>
              </a:r>
              <a:endParaRPr lang="en-US" sz="2000" dirty="0"/>
            </a:p>
          </p:txBody>
        </p:sp>
      </p:grpSp>
    </p:spTree>
    <p:extLst>
      <p:ext uri="{BB962C8B-B14F-4D97-AF65-F5344CB8AC3E}">
        <p14:creationId xmlns:p14="http://schemas.microsoft.com/office/powerpoint/2010/main" val="129655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grpSp>
        <p:nvGrpSpPr>
          <p:cNvPr id="5" name="Group 4">
            <a:extLst>
              <a:ext uri="{FF2B5EF4-FFF2-40B4-BE49-F238E27FC236}">
                <a16:creationId xmlns:a16="http://schemas.microsoft.com/office/drawing/2014/main" id="{21840487-564A-466C-B4A5-E8CCE77B566D}"/>
              </a:ext>
            </a:extLst>
          </p:cNvPr>
          <p:cNvGrpSpPr/>
          <p:nvPr/>
        </p:nvGrpSpPr>
        <p:grpSpPr>
          <a:xfrm>
            <a:off x="797215" y="1496290"/>
            <a:ext cx="7549570" cy="4334495"/>
            <a:chOff x="843992" y="3280221"/>
            <a:chExt cx="7142671" cy="2344171"/>
          </a:xfrm>
        </p:grpSpPr>
        <p:sp>
          <p:nvSpPr>
            <p:cNvPr id="7" name="TextBox 6">
              <a:extLst>
                <a:ext uri="{FF2B5EF4-FFF2-40B4-BE49-F238E27FC236}">
                  <a16:creationId xmlns:a16="http://schemas.microsoft.com/office/drawing/2014/main" id="{0C204E2B-CBD4-4C2A-ABCC-D25D8767D889}"/>
                </a:ext>
              </a:extLst>
            </p:cNvPr>
            <p:cNvSpPr txBox="1"/>
            <p:nvPr/>
          </p:nvSpPr>
          <p:spPr>
            <a:xfrm>
              <a:off x="843992" y="3280221"/>
              <a:ext cx="7142671" cy="23943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Describe a Scatterplot</a:t>
              </a:r>
            </a:p>
          </p:txBody>
        </p:sp>
        <p:sp>
          <p:nvSpPr>
            <p:cNvPr id="8" name="TextBox 7">
              <a:extLst>
                <a:ext uri="{FF2B5EF4-FFF2-40B4-BE49-F238E27FC236}">
                  <a16:creationId xmlns:a16="http://schemas.microsoft.com/office/drawing/2014/main" id="{B9CF052C-F636-4569-AF00-05170994C8E7}"/>
                </a:ext>
              </a:extLst>
            </p:cNvPr>
            <p:cNvSpPr txBox="1"/>
            <p:nvPr/>
          </p:nvSpPr>
          <p:spPr>
            <a:xfrm>
              <a:off x="843992" y="3519658"/>
              <a:ext cx="7142671" cy="2104734"/>
            </a:xfrm>
            <a:prstGeom prst="rect">
              <a:avLst/>
            </a:prstGeom>
            <a:noFill/>
            <a:ln>
              <a:solidFill>
                <a:schemeClr val="tx1"/>
              </a:solidFill>
            </a:ln>
          </p:spPr>
          <p:txBody>
            <a:bodyPr wrap="square" rtlCol="0">
              <a:noAutofit/>
            </a:bodyPr>
            <a:lstStyle/>
            <a:p>
              <a:r>
                <a:rPr lang="en-US" dirty="0"/>
                <a:t>To describe a scatterplot, make sure to address the following four characteristics in the context of the data:</a:t>
              </a:r>
            </a:p>
            <a:p>
              <a:pPr marL="285750" indent="-285750">
                <a:buFont typeface="Arial" panose="020B0604020202020204" pitchFamily="34" charset="0"/>
                <a:buChar char="•"/>
              </a:pPr>
              <a:r>
                <a:rPr lang="en-US" b="1" dirty="0"/>
                <a:t>Direction: </a:t>
              </a:r>
              <a:r>
                <a:rPr lang="en-US" dirty="0"/>
                <a:t>A scatterplot can show a positive association, negative association, or no association.</a:t>
              </a:r>
            </a:p>
            <a:p>
              <a:pPr marL="285750" indent="-285750">
                <a:buFont typeface="Arial" panose="020B0604020202020204" pitchFamily="34" charset="0"/>
                <a:buChar char="•"/>
              </a:pPr>
              <a:r>
                <a:rPr lang="en-US" b="1" dirty="0"/>
                <a:t>Form: </a:t>
              </a:r>
              <a:r>
                <a:rPr lang="en-US" dirty="0"/>
                <a:t>A scatterplot can show a linear form or a nonlinear form. The form is linear if the overall pattern follows a straight line. Otherwise, the form is nonlinear.</a:t>
              </a:r>
            </a:p>
            <a:p>
              <a:pPr marL="285750" indent="-285750">
                <a:buFont typeface="Arial" panose="020B0604020202020204" pitchFamily="34" charset="0"/>
                <a:buChar char="•"/>
              </a:pPr>
              <a:r>
                <a:rPr lang="en-US" b="1" dirty="0"/>
                <a:t>Strength: </a:t>
              </a:r>
              <a:r>
                <a:rPr lang="en-US" dirty="0"/>
                <a:t>A scatterplot can show a weak, moderate, or strong association. An association is strong if the points don’t deviate much from the form identified. An association is weak if the points deviate quite a bit from the form identified.</a:t>
              </a:r>
            </a:p>
            <a:p>
              <a:pPr marL="285750" indent="-285750">
                <a:buFont typeface="Arial" panose="020B0604020202020204" pitchFamily="34" charset="0"/>
                <a:buChar char="•"/>
              </a:pPr>
              <a:r>
                <a:rPr lang="en-US" b="1" dirty="0"/>
                <a:t>Unusual features: </a:t>
              </a:r>
              <a:r>
                <a:rPr lang="en-US" dirty="0"/>
                <a:t>Look for outliers that fall outside the overall pattern and distinct clusters of points.</a:t>
              </a:r>
              <a:endParaRPr lang="en-US" sz="2000" dirty="0"/>
            </a:p>
          </p:txBody>
        </p:sp>
      </p:grpSp>
      <p:grpSp>
        <p:nvGrpSpPr>
          <p:cNvPr id="9" name="Group 8">
            <a:extLst>
              <a:ext uri="{FF2B5EF4-FFF2-40B4-BE49-F238E27FC236}">
                <a16:creationId xmlns:a16="http://schemas.microsoft.com/office/drawing/2014/main" id="{8DEE6941-EB6F-4EE4-AFD1-99CCBD1E2273}"/>
              </a:ext>
            </a:extLst>
          </p:cNvPr>
          <p:cNvGrpSpPr/>
          <p:nvPr/>
        </p:nvGrpSpPr>
        <p:grpSpPr>
          <a:xfrm rot="21137528">
            <a:off x="983798" y="2409406"/>
            <a:ext cx="7176403" cy="2406795"/>
            <a:chOff x="4175186" y="1414652"/>
            <a:chExt cx="4252822" cy="1426295"/>
          </a:xfrm>
        </p:grpSpPr>
        <p:sp>
          <p:nvSpPr>
            <p:cNvPr id="10" name="Rectangle 9">
              <a:extLst>
                <a:ext uri="{FF2B5EF4-FFF2-40B4-BE49-F238E27FC236}">
                  <a16:creationId xmlns:a16="http://schemas.microsoft.com/office/drawing/2014/main" id="{2416B8DD-2A33-45FE-BE98-555F73A92C30}"/>
                </a:ext>
              </a:extLst>
            </p:cNvPr>
            <p:cNvSpPr/>
            <p:nvPr/>
          </p:nvSpPr>
          <p:spPr>
            <a:xfrm>
              <a:off x="4175186" y="1414652"/>
              <a:ext cx="4252822" cy="1426295"/>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pPr>
                <a:defRPr/>
              </a:pPr>
              <a:endParaRPr lang="en-US" sz="2400" dirty="0"/>
            </a:p>
            <a:p>
              <a:r>
                <a:rPr lang="en-US" dirty="0"/>
                <a:t>When </a:t>
              </a:r>
              <a:r>
                <a:rPr lang="en-US" b="1" i="1" dirty="0"/>
                <a:t>describing</a:t>
              </a:r>
              <a:r>
                <a:rPr lang="en-US" i="1" dirty="0"/>
                <a:t> </a:t>
              </a:r>
              <a:r>
                <a:rPr lang="en-US" dirty="0"/>
                <a:t>the association shown in a scatterplot, write </a:t>
              </a:r>
              <a:r>
                <a:rPr lang="en-US" b="1" i="1" dirty="0"/>
                <a:t>in the context of the problem</a:t>
              </a:r>
              <a:r>
                <a:rPr lang="en-US" i="1" dirty="0"/>
                <a:t>.</a:t>
              </a:r>
            </a:p>
            <a:p>
              <a:endParaRPr lang="en-US" i="1" dirty="0"/>
            </a:p>
            <a:p>
              <a:r>
                <a:rPr lang="en-US" dirty="0"/>
                <a:t>This means that you need to use both variable names in your description.</a:t>
              </a:r>
              <a:endParaRPr lang="en-US" sz="2400" dirty="0"/>
            </a:p>
          </p:txBody>
        </p:sp>
        <p:pic>
          <p:nvPicPr>
            <p:cNvPr id="11" name="Picture 10">
              <a:extLst>
                <a:ext uri="{FF2B5EF4-FFF2-40B4-BE49-F238E27FC236}">
                  <a16:creationId xmlns:a16="http://schemas.microsoft.com/office/drawing/2014/main" id="{981D67E9-3880-4D2C-87B7-9C1B74D098FD}"/>
                </a:ext>
              </a:extLst>
            </p:cNvPr>
            <p:cNvPicPr>
              <a:picLocks noChangeAspect="1"/>
            </p:cNvPicPr>
            <p:nvPr/>
          </p:nvPicPr>
          <p:blipFill>
            <a:blip r:embed="rId2"/>
            <a:stretch>
              <a:fillRect/>
            </a:stretch>
          </p:blipFill>
          <p:spPr>
            <a:xfrm rot="21588054">
              <a:off x="4298263" y="1475656"/>
              <a:ext cx="422681" cy="417838"/>
            </a:xfrm>
            <a:prstGeom prst="rect">
              <a:avLst/>
            </a:prstGeom>
          </p:spPr>
        </p:pic>
      </p:grpSp>
    </p:spTree>
    <p:extLst>
      <p:ext uri="{BB962C8B-B14F-4D97-AF65-F5344CB8AC3E}">
        <p14:creationId xmlns:p14="http://schemas.microsoft.com/office/powerpoint/2010/main" val="2113101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2AA4BCB-E902-4EAF-BB99-6375578DE10A}"/>
              </a:ext>
            </a:extLst>
          </p:cNvPr>
          <p:cNvPicPr>
            <a:picLocks noChangeAspect="1"/>
          </p:cNvPicPr>
          <p:nvPr/>
        </p:nvPicPr>
        <p:blipFill>
          <a:blip r:embed="rId2"/>
          <a:stretch>
            <a:fillRect/>
          </a:stretch>
        </p:blipFill>
        <p:spPr>
          <a:xfrm>
            <a:off x="519059" y="2562999"/>
            <a:ext cx="4744112" cy="3372321"/>
          </a:xfrm>
          <a:prstGeom prst="rect">
            <a:avLst/>
          </a:prstGeom>
        </p:spPr>
      </p:pic>
      <p:sp>
        <p:nvSpPr>
          <p:cNvPr id="2" name="Title 1">
            <a:extLst>
              <a:ext uri="{FF2B5EF4-FFF2-40B4-BE49-F238E27FC236}">
                <a16:creationId xmlns:a16="http://schemas.microsoft.com/office/drawing/2014/main" id="{4C28E367-240B-43EA-8FD0-FA2748C9D5AB}"/>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232833D3-7911-43C5-B9B9-B4452AF9E604}"/>
              </a:ext>
            </a:extLst>
          </p:cNvPr>
          <p:cNvSpPr/>
          <p:nvPr/>
        </p:nvSpPr>
        <p:spPr>
          <a:xfrm>
            <a:off x="628650" y="1437241"/>
            <a:ext cx="7640140" cy="92333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The scatterplot shows the association between mean SAT Math score and percent of students who take the SAT for the 50 U.S. states. Describe the association shown by the scatterplot.</a:t>
            </a:r>
            <a:endParaRPr lang="en-US" altLang="en-US" sz="2000" dirty="0"/>
          </a:p>
        </p:txBody>
      </p:sp>
    </p:spTree>
    <p:extLst>
      <p:ext uri="{BB962C8B-B14F-4D97-AF65-F5344CB8AC3E}">
        <p14:creationId xmlns:p14="http://schemas.microsoft.com/office/powerpoint/2010/main" val="307166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2AA4BCB-E902-4EAF-BB99-6375578DE10A}"/>
              </a:ext>
            </a:extLst>
          </p:cNvPr>
          <p:cNvPicPr>
            <a:picLocks noChangeAspect="1"/>
          </p:cNvPicPr>
          <p:nvPr/>
        </p:nvPicPr>
        <p:blipFill>
          <a:blip r:embed="rId2"/>
          <a:stretch>
            <a:fillRect/>
          </a:stretch>
        </p:blipFill>
        <p:spPr>
          <a:xfrm>
            <a:off x="519059" y="2562999"/>
            <a:ext cx="4744112" cy="3372321"/>
          </a:xfrm>
          <a:prstGeom prst="rect">
            <a:avLst/>
          </a:prstGeom>
        </p:spPr>
      </p:pic>
      <p:sp>
        <p:nvSpPr>
          <p:cNvPr id="2" name="Title 1">
            <a:extLst>
              <a:ext uri="{FF2B5EF4-FFF2-40B4-BE49-F238E27FC236}">
                <a16:creationId xmlns:a16="http://schemas.microsoft.com/office/drawing/2014/main" id="{4C28E367-240B-43EA-8FD0-FA2748C9D5AB}"/>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232833D3-7911-43C5-B9B9-B4452AF9E604}"/>
              </a:ext>
            </a:extLst>
          </p:cNvPr>
          <p:cNvSpPr/>
          <p:nvPr/>
        </p:nvSpPr>
        <p:spPr>
          <a:xfrm>
            <a:off x="628650" y="1437241"/>
            <a:ext cx="7640140" cy="92333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The scatterplot shows the association between mean SAT Math score and percent of students who take the SAT for the 50 U.S. states. Describe the association shown by the scatterplot.</a:t>
            </a:r>
            <a:endParaRPr lang="en-US" altLang="en-US" sz="2000" dirty="0"/>
          </a:p>
        </p:txBody>
      </p:sp>
      <p:sp>
        <p:nvSpPr>
          <p:cNvPr id="6" name="TextBox 5">
            <a:extLst>
              <a:ext uri="{FF2B5EF4-FFF2-40B4-BE49-F238E27FC236}">
                <a16:creationId xmlns:a16="http://schemas.microsoft.com/office/drawing/2014/main" id="{2357B66C-C29B-445F-AD8B-63B429ECDA1F}"/>
              </a:ext>
            </a:extLst>
          </p:cNvPr>
          <p:cNvSpPr txBox="1">
            <a:spLocks noChangeArrowheads="1"/>
          </p:cNvSpPr>
          <p:nvPr/>
        </p:nvSpPr>
        <p:spPr bwMode="auto">
          <a:xfrm>
            <a:off x="5435767" y="2817999"/>
            <a:ext cx="30795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latin typeface="+mn-lt"/>
              </a:rPr>
              <a:t>There is a moderately strong, negative, curved relationship between the percent of students in a state who take the SAT and the mean SAT math score.</a:t>
            </a:r>
          </a:p>
          <a:p>
            <a:pPr eaLnBrk="1" hangingPunct="1"/>
            <a:r>
              <a:rPr lang="en-US" altLang="en-US" sz="1800" dirty="0">
                <a:latin typeface="+mn-lt"/>
              </a:rPr>
              <a:t>Further, there are two distinct clusters of states and two possible outliers that fall outside the overall pattern.</a:t>
            </a:r>
          </a:p>
        </p:txBody>
      </p:sp>
    </p:spTree>
    <p:extLst>
      <p:ext uri="{BB962C8B-B14F-4D97-AF65-F5344CB8AC3E}">
        <p14:creationId xmlns:p14="http://schemas.microsoft.com/office/powerpoint/2010/main" val="344569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2AA4BCB-E902-4EAF-BB99-6375578DE10A}"/>
              </a:ext>
            </a:extLst>
          </p:cNvPr>
          <p:cNvPicPr>
            <a:picLocks noChangeAspect="1"/>
          </p:cNvPicPr>
          <p:nvPr/>
        </p:nvPicPr>
        <p:blipFill>
          <a:blip r:embed="rId2"/>
          <a:stretch>
            <a:fillRect/>
          </a:stretch>
        </p:blipFill>
        <p:spPr>
          <a:xfrm>
            <a:off x="519059" y="2562999"/>
            <a:ext cx="4744112" cy="3372321"/>
          </a:xfrm>
          <a:prstGeom prst="rect">
            <a:avLst/>
          </a:prstGeom>
        </p:spPr>
      </p:pic>
      <p:sp>
        <p:nvSpPr>
          <p:cNvPr id="2" name="Title 1">
            <a:extLst>
              <a:ext uri="{FF2B5EF4-FFF2-40B4-BE49-F238E27FC236}">
                <a16:creationId xmlns:a16="http://schemas.microsoft.com/office/drawing/2014/main" id="{4C28E367-240B-43EA-8FD0-FA2748C9D5AB}"/>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232833D3-7911-43C5-B9B9-B4452AF9E604}"/>
              </a:ext>
            </a:extLst>
          </p:cNvPr>
          <p:cNvSpPr/>
          <p:nvPr/>
        </p:nvSpPr>
        <p:spPr>
          <a:xfrm>
            <a:off x="628650" y="1437241"/>
            <a:ext cx="7640140" cy="92333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The scatterplot shows the association between mean SAT Math score and percent of students who take the SAT for the 50 U.S. states. Describe the association shown by the scatterplot.</a:t>
            </a:r>
            <a:endParaRPr lang="en-US" altLang="en-US" sz="2000" dirty="0"/>
          </a:p>
        </p:txBody>
      </p:sp>
      <p:sp>
        <p:nvSpPr>
          <p:cNvPr id="6" name="TextBox 5">
            <a:extLst>
              <a:ext uri="{FF2B5EF4-FFF2-40B4-BE49-F238E27FC236}">
                <a16:creationId xmlns:a16="http://schemas.microsoft.com/office/drawing/2014/main" id="{2357B66C-C29B-445F-AD8B-63B429ECDA1F}"/>
              </a:ext>
            </a:extLst>
          </p:cNvPr>
          <p:cNvSpPr txBox="1">
            <a:spLocks noChangeArrowheads="1"/>
          </p:cNvSpPr>
          <p:nvPr/>
        </p:nvSpPr>
        <p:spPr bwMode="auto">
          <a:xfrm>
            <a:off x="5435767" y="2817999"/>
            <a:ext cx="30795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latin typeface="+mn-lt"/>
              </a:rPr>
              <a:t>There is a moderately strong, negative, curved relationship between the percent of students in a state who take the SAT and the mean SAT math score.</a:t>
            </a:r>
          </a:p>
          <a:p>
            <a:pPr eaLnBrk="1" hangingPunct="1"/>
            <a:r>
              <a:rPr lang="en-US" altLang="en-US" sz="1800" dirty="0">
                <a:latin typeface="+mn-lt"/>
              </a:rPr>
              <a:t>Further, there are two distinct clusters of states and two possible outliers that fall outside the overall pattern.</a:t>
            </a:r>
          </a:p>
        </p:txBody>
      </p:sp>
      <p:sp>
        <p:nvSpPr>
          <p:cNvPr id="7" name="TextBox 6">
            <a:extLst>
              <a:ext uri="{FF2B5EF4-FFF2-40B4-BE49-F238E27FC236}">
                <a16:creationId xmlns:a16="http://schemas.microsoft.com/office/drawing/2014/main" id="{FBCA0043-5309-4CB0-B65E-7DD371A7FB2F}"/>
              </a:ext>
            </a:extLst>
          </p:cNvPr>
          <p:cNvSpPr txBox="1"/>
          <p:nvPr/>
        </p:nvSpPr>
        <p:spPr>
          <a:xfrm>
            <a:off x="2525901" y="2499449"/>
            <a:ext cx="1401289" cy="369332"/>
          </a:xfrm>
          <a:prstGeom prst="rect">
            <a:avLst/>
          </a:prstGeom>
          <a:noFill/>
        </p:spPr>
        <p:txBody>
          <a:bodyPr wrap="square" rtlCol="0">
            <a:spAutoFit/>
          </a:bodyPr>
          <a:lstStyle/>
          <a:p>
            <a:r>
              <a:rPr lang="en-US" dirty="0">
                <a:solidFill>
                  <a:srgbClr val="0070C0"/>
                </a:solidFill>
              </a:rPr>
              <a:t>Strength</a:t>
            </a:r>
          </a:p>
        </p:txBody>
      </p:sp>
      <p:sp>
        <p:nvSpPr>
          <p:cNvPr id="12" name="Rectangle 11">
            <a:extLst>
              <a:ext uri="{FF2B5EF4-FFF2-40B4-BE49-F238E27FC236}">
                <a16:creationId xmlns:a16="http://schemas.microsoft.com/office/drawing/2014/main" id="{F07A912F-99FE-422A-A494-6E466A90E22E}"/>
              </a:ext>
            </a:extLst>
          </p:cNvPr>
          <p:cNvSpPr/>
          <p:nvPr/>
        </p:nvSpPr>
        <p:spPr>
          <a:xfrm>
            <a:off x="6436426" y="2859972"/>
            <a:ext cx="1832364" cy="314590"/>
          </a:xfrm>
          <a:prstGeom prst="rect">
            <a:avLst/>
          </a:prstGeom>
          <a:noFill/>
          <a:ln>
            <a:solidFill>
              <a:srgbClr val="0070C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455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2AA4BCB-E902-4EAF-BB99-6375578DE10A}"/>
              </a:ext>
            </a:extLst>
          </p:cNvPr>
          <p:cNvPicPr>
            <a:picLocks noChangeAspect="1"/>
          </p:cNvPicPr>
          <p:nvPr/>
        </p:nvPicPr>
        <p:blipFill>
          <a:blip r:embed="rId2"/>
          <a:stretch>
            <a:fillRect/>
          </a:stretch>
        </p:blipFill>
        <p:spPr>
          <a:xfrm>
            <a:off x="519059" y="2562999"/>
            <a:ext cx="4744112" cy="3372321"/>
          </a:xfrm>
          <a:prstGeom prst="rect">
            <a:avLst/>
          </a:prstGeom>
        </p:spPr>
      </p:pic>
      <p:sp>
        <p:nvSpPr>
          <p:cNvPr id="2" name="Title 1">
            <a:extLst>
              <a:ext uri="{FF2B5EF4-FFF2-40B4-BE49-F238E27FC236}">
                <a16:creationId xmlns:a16="http://schemas.microsoft.com/office/drawing/2014/main" id="{4C28E367-240B-43EA-8FD0-FA2748C9D5AB}"/>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232833D3-7911-43C5-B9B9-B4452AF9E604}"/>
              </a:ext>
            </a:extLst>
          </p:cNvPr>
          <p:cNvSpPr/>
          <p:nvPr/>
        </p:nvSpPr>
        <p:spPr>
          <a:xfrm>
            <a:off x="628650" y="1437241"/>
            <a:ext cx="7640140" cy="92333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The scatterplot shows the association between mean SAT Math score and percent of students who take the SAT for the 50 U.S. states. Describe the association shown by the scatterplot.</a:t>
            </a:r>
            <a:endParaRPr lang="en-US" altLang="en-US" sz="2000" dirty="0"/>
          </a:p>
        </p:txBody>
      </p:sp>
      <p:sp>
        <p:nvSpPr>
          <p:cNvPr id="6" name="TextBox 5">
            <a:extLst>
              <a:ext uri="{FF2B5EF4-FFF2-40B4-BE49-F238E27FC236}">
                <a16:creationId xmlns:a16="http://schemas.microsoft.com/office/drawing/2014/main" id="{2357B66C-C29B-445F-AD8B-63B429ECDA1F}"/>
              </a:ext>
            </a:extLst>
          </p:cNvPr>
          <p:cNvSpPr txBox="1">
            <a:spLocks noChangeArrowheads="1"/>
          </p:cNvSpPr>
          <p:nvPr/>
        </p:nvSpPr>
        <p:spPr bwMode="auto">
          <a:xfrm>
            <a:off x="5435767" y="2817999"/>
            <a:ext cx="30795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latin typeface="+mn-lt"/>
              </a:rPr>
              <a:t>There is a moderately strong, negative, curved relationship between the percent of students in a state who take the SAT and the mean SAT math score.</a:t>
            </a:r>
          </a:p>
          <a:p>
            <a:pPr eaLnBrk="1" hangingPunct="1"/>
            <a:r>
              <a:rPr lang="en-US" altLang="en-US" sz="1800" dirty="0">
                <a:latin typeface="+mn-lt"/>
              </a:rPr>
              <a:t>Further, there are two distinct clusters of states and two possible outliers that fall outside the overall pattern.</a:t>
            </a:r>
          </a:p>
        </p:txBody>
      </p:sp>
      <p:sp>
        <p:nvSpPr>
          <p:cNvPr id="7" name="TextBox 6">
            <a:extLst>
              <a:ext uri="{FF2B5EF4-FFF2-40B4-BE49-F238E27FC236}">
                <a16:creationId xmlns:a16="http://schemas.microsoft.com/office/drawing/2014/main" id="{FBCA0043-5309-4CB0-B65E-7DD371A7FB2F}"/>
              </a:ext>
            </a:extLst>
          </p:cNvPr>
          <p:cNvSpPr txBox="1"/>
          <p:nvPr/>
        </p:nvSpPr>
        <p:spPr>
          <a:xfrm>
            <a:off x="2525901" y="2499449"/>
            <a:ext cx="1401289" cy="369332"/>
          </a:xfrm>
          <a:prstGeom prst="rect">
            <a:avLst/>
          </a:prstGeom>
          <a:noFill/>
        </p:spPr>
        <p:txBody>
          <a:bodyPr wrap="square" rtlCol="0">
            <a:spAutoFit/>
          </a:bodyPr>
          <a:lstStyle/>
          <a:p>
            <a:r>
              <a:rPr lang="en-US" dirty="0">
                <a:solidFill>
                  <a:srgbClr val="0070C0"/>
                </a:solidFill>
              </a:rPr>
              <a:t>Strength</a:t>
            </a:r>
          </a:p>
        </p:txBody>
      </p:sp>
      <p:sp>
        <p:nvSpPr>
          <p:cNvPr id="8" name="TextBox 7">
            <a:extLst>
              <a:ext uri="{FF2B5EF4-FFF2-40B4-BE49-F238E27FC236}">
                <a16:creationId xmlns:a16="http://schemas.microsoft.com/office/drawing/2014/main" id="{33955271-6FA6-4E3C-B511-E732724AB3FD}"/>
              </a:ext>
            </a:extLst>
          </p:cNvPr>
          <p:cNvSpPr txBox="1"/>
          <p:nvPr/>
        </p:nvSpPr>
        <p:spPr>
          <a:xfrm>
            <a:off x="2891115" y="2805230"/>
            <a:ext cx="1401289" cy="369332"/>
          </a:xfrm>
          <a:prstGeom prst="rect">
            <a:avLst/>
          </a:prstGeom>
          <a:noFill/>
        </p:spPr>
        <p:txBody>
          <a:bodyPr wrap="square" rtlCol="0">
            <a:spAutoFit/>
          </a:bodyPr>
          <a:lstStyle/>
          <a:p>
            <a:r>
              <a:rPr lang="en-US" dirty="0">
                <a:solidFill>
                  <a:srgbClr val="7030A0"/>
                </a:solidFill>
              </a:rPr>
              <a:t>Direction</a:t>
            </a:r>
          </a:p>
        </p:txBody>
      </p:sp>
      <p:sp>
        <p:nvSpPr>
          <p:cNvPr id="12" name="Rectangle 11">
            <a:extLst>
              <a:ext uri="{FF2B5EF4-FFF2-40B4-BE49-F238E27FC236}">
                <a16:creationId xmlns:a16="http://schemas.microsoft.com/office/drawing/2014/main" id="{F07A912F-99FE-422A-A494-6E466A90E22E}"/>
              </a:ext>
            </a:extLst>
          </p:cNvPr>
          <p:cNvSpPr/>
          <p:nvPr/>
        </p:nvSpPr>
        <p:spPr>
          <a:xfrm>
            <a:off x="6436426" y="2859972"/>
            <a:ext cx="1832364" cy="314590"/>
          </a:xfrm>
          <a:prstGeom prst="rect">
            <a:avLst/>
          </a:prstGeom>
          <a:noFill/>
          <a:ln>
            <a:solidFill>
              <a:srgbClr val="0070C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C0242DC-5022-4AFD-8974-3C6CFD8FA3AA}"/>
              </a:ext>
            </a:extLst>
          </p:cNvPr>
          <p:cNvSpPr/>
          <p:nvPr/>
        </p:nvSpPr>
        <p:spPr>
          <a:xfrm>
            <a:off x="5425487" y="3143637"/>
            <a:ext cx="927812" cy="314590"/>
          </a:xfrm>
          <a:prstGeom prst="rect">
            <a:avLst/>
          </a:prstGeom>
          <a:noFill/>
          <a:ln>
            <a:solidFill>
              <a:srgbClr val="7030A0"/>
            </a:solidFill>
          </a:ln>
          <a:effectLst>
            <a:glow rad="101600">
              <a:srgbClr val="7030A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27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2AA4BCB-E902-4EAF-BB99-6375578DE10A}"/>
              </a:ext>
            </a:extLst>
          </p:cNvPr>
          <p:cNvPicPr>
            <a:picLocks noChangeAspect="1"/>
          </p:cNvPicPr>
          <p:nvPr/>
        </p:nvPicPr>
        <p:blipFill>
          <a:blip r:embed="rId2"/>
          <a:stretch>
            <a:fillRect/>
          </a:stretch>
        </p:blipFill>
        <p:spPr>
          <a:xfrm>
            <a:off x="519059" y="2562999"/>
            <a:ext cx="4744112" cy="3372321"/>
          </a:xfrm>
          <a:prstGeom prst="rect">
            <a:avLst/>
          </a:prstGeom>
        </p:spPr>
      </p:pic>
      <p:sp>
        <p:nvSpPr>
          <p:cNvPr id="2" name="Title 1">
            <a:extLst>
              <a:ext uri="{FF2B5EF4-FFF2-40B4-BE49-F238E27FC236}">
                <a16:creationId xmlns:a16="http://schemas.microsoft.com/office/drawing/2014/main" id="{4C28E367-240B-43EA-8FD0-FA2748C9D5AB}"/>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232833D3-7911-43C5-B9B9-B4452AF9E604}"/>
              </a:ext>
            </a:extLst>
          </p:cNvPr>
          <p:cNvSpPr/>
          <p:nvPr/>
        </p:nvSpPr>
        <p:spPr>
          <a:xfrm>
            <a:off x="628650" y="1437241"/>
            <a:ext cx="7640140" cy="92333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The scatterplot shows the association between mean SAT Math score and percent of students who take the SAT for the 50 U.S. states. Describe the association shown by the scatterplot.</a:t>
            </a:r>
            <a:endParaRPr lang="en-US" altLang="en-US" sz="2000" dirty="0"/>
          </a:p>
        </p:txBody>
      </p:sp>
      <p:sp>
        <p:nvSpPr>
          <p:cNvPr id="6" name="TextBox 5">
            <a:extLst>
              <a:ext uri="{FF2B5EF4-FFF2-40B4-BE49-F238E27FC236}">
                <a16:creationId xmlns:a16="http://schemas.microsoft.com/office/drawing/2014/main" id="{2357B66C-C29B-445F-AD8B-63B429ECDA1F}"/>
              </a:ext>
            </a:extLst>
          </p:cNvPr>
          <p:cNvSpPr txBox="1">
            <a:spLocks noChangeArrowheads="1"/>
          </p:cNvSpPr>
          <p:nvPr/>
        </p:nvSpPr>
        <p:spPr bwMode="auto">
          <a:xfrm>
            <a:off x="5435767" y="2817999"/>
            <a:ext cx="30795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latin typeface="+mn-lt"/>
              </a:rPr>
              <a:t>There is a moderately strong, negative, curved relationship between the percent of students in a state who take the SAT and the mean SAT math score.</a:t>
            </a:r>
          </a:p>
          <a:p>
            <a:pPr eaLnBrk="1" hangingPunct="1"/>
            <a:r>
              <a:rPr lang="en-US" altLang="en-US" sz="1800" dirty="0">
                <a:latin typeface="+mn-lt"/>
              </a:rPr>
              <a:t>Further, there are two distinct clusters of states and two possible outliers that fall outside the overall pattern.</a:t>
            </a:r>
          </a:p>
        </p:txBody>
      </p:sp>
      <p:sp>
        <p:nvSpPr>
          <p:cNvPr id="7" name="TextBox 6">
            <a:extLst>
              <a:ext uri="{FF2B5EF4-FFF2-40B4-BE49-F238E27FC236}">
                <a16:creationId xmlns:a16="http://schemas.microsoft.com/office/drawing/2014/main" id="{FBCA0043-5309-4CB0-B65E-7DD371A7FB2F}"/>
              </a:ext>
            </a:extLst>
          </p:cNvPr>
          <p:cNvSpPr txBox="1"/>
          <p:nvPr/>
        </p:nvSpPr>
        <p:spPr>
          <a:xfrm>
            <a:off x="2525901" y="2499449"/>
            <a:ext cx="1401289" cy="369332"/>
          </a:xfrm>
          <a:prstGeom prst="rect">
            <a:avLst/>
          </a:prstGeom>
          <a:noFill/>
        </p:spPr>
        <p:txBody>
          <a:bodyPr wrap="square" rtlCol="0">
            <a:spAutoFit/>
          </a:bodyPr>
          <a:lstStyle/>
          <a:p>
            <a:r>
              <a:rPr lang="en-US" dirty="0">
                <a:solidFill>
                  <a:srgbClr val="0070C0"/>
                </a:solidFill>
              </a:rPr>
              <a:t>Strength</a:t>
            </a:r>
          </a:p>
        </p:txBody>
      </p:sp>
      <p:sp>
        <p:nvSpPr>
          <p:cNvPr id="8" name="TextBox 7">
            <a:extLst>
              <a:ext uri="{FF2B5EF4-FFF2-40B4-BE49-F238E27FC236}">
                <a16:creationId xmlns:a16="http://schemas.microsoft.com/office/drawing/2014/main" id="{33955271-6FA6-4E3C-B511-E732724AB3FD}"/>
              </a:ext>
            </a:extLst>
          </p:cNvPr>
          <p:cNvSpPr txBox="1"/>
          <p:nvPr/>
        </p:nvSpPr>
        <p:spPr>
          <a:xfrm>
            <a:off x="2891115" y="2805230"/>
            <a:ext cx="1401289" cy="369332"/>
          </a:xfrm>
          <a:prstGeom prst="rect">
            <a:avLst/>
          </a:prstGeom>
          <a:noFill/>
        </p:spPr>
        <p:txBody>
          <a:bodyPr wrap="square" rtlCol="0">
            <a:spAutoFit/>
          </a:bodyPr>
          <a:lstStyle/>
          <a:p>
            <a:r>
              <a:rPr lang="en-US" dirty="0">
                <a:solidFill>
                  <a:srgbClr val="7030A0"/>
                </a:solidFill>
              </a:rPr>
              <a:t>Direction</a:t>
            </a:r>
          </a:p>
        </p:txBody>
      </p:sp>
      <p:sp>
        <p:nvSpPr>
          <p:cNvPr id="9" name="TextBox 8">
            <a:extLst>
              <a:ext uri="{FF2B5EF4-FFF2-40B4-BE49-F238E27FC236}">
                <a16:creationId xmlns:a16="http://schemas.microsoft.com/office/drawing/2014/main" id="{8C3F7E87-A719-4463-B699-3F9F275DA302}"/>
              </a:ext>
            </a:extLst>
          </p:cNvPr>
          <p:cNvSpPr txBox="1"/>
          <p:nvPr/>
        </p:nvSpPr>
        <p:spPr>
          <a:xfrm>
            <a:off x="3351761" y="3043293"/>
            <a:ext cx="1401289" cy="369332"/>
          </a:xfrm>
          <a:prstGeom prst="rect">
            <a:avLst/>
          </a:prstGeom>
          <a:noFill/>
        </p:spPr>
        <p:txBody>
          <a:bodyPr wrap="square" rtlCol="0">
            <a:spAutoFit/>
          </a:bodyPr>
          <a:lstStyle/>
          <a:p>
            <a:r>
              <a:rPr lang="en-US" dirty="0">
                <a:solidFill>
                  <a:srgbClr val="00B050"/>
                </a:solidFill>
              </a:rPr>
              <a:t>Form</a:t>
            </a:r>
          </a:p>
        </p:txBody>
      </p:sp>
      <p:sp>
        <p:nvSpPr>
          <p:cNvPr id="12" name="Rectangle 11">
            <a:extLst>
              <a:ext uri="{FF2B5EF4-FFF2-40B4-BE49-F238E27FC236}">
                <a16:creationId xmlns:a16="http://schemas.microsoft.com/office/drawing/2014/main" id="{F07A912F-99FE-422A-A494-6E466A90E22E}"/>
              </a:ext>
            </a:extLst>
          </p:cNvPr>
          <p:cNvSpPr/>
          <p:nvPr/>
        </p:nvSpPr>
        <p:spPr>
          <a:xfrm>
            <a:off x="6436426" y="2859972"/>
            <a:ext cx="1832364" cy="314590"/>
          </a:xfrm>
          <a:prstGeom prst="rect">
            <a:avLst/>
          </a:prstGeom>
          <a:noFill/>
          <a:ln>
            <a:solidFill>
              <a:srgbClr val="0070C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C0242DC-5022-4AFD-8974-3C6CFD8FA3AA}"/>
              </a:ext>
            </a:extLst>
          </p:cNvPr>
          <p:cNvSpPr/>
          <p:nvPr/>
        </p:nvSpPr>
        <p:spPr>
          <a:xfrm>
            <a:off x="5425487" y="3143637"/>
            <a:ext cx="927812" cy="314590"/>
          </a:xfrm>
          <a:prstGeom prst="rect">
            <a:avLst/>
          </a:prstGeom>
          <a:noFill/>
          <a:ln>
            <a:solidFill>
              <a:srgbClr val="7030A0"/>
            </a:solidFill>
          </a:ln>
          <a:effectLst>
            <a:glow rad="101600">
              <a:srgbClr val="7030A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C9FCE-8C9D-4DF6-8775-98F6ED4BFD6C}"/>
              </a:ext>
            </a:extLst>
          </p:cNvPr>
          <p:cNvSpPr/>
          <p:nvPr/>
        </p:nvSpPr>
        <p:spPr>
          <a:xfrm>
            <a:off x="6363579" y="3143637"/>
            <a:ext cx="785366" cy="314590"/>
          </a:xfrm>
          <a:prstGeom prst="rect">
            <a:avLst/>
          </a:prstGeom>
          <a:noFill/>
          <a:ln>
            <a:solidFill>
              <a:srgbClr val="00B05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2AA4BCB-E902-4EAF-BB99-6375578DE10A}"/>
              </a:ext>
            </a:extLst>
          </p:cNvPr>
          <p:cNvPicPr>
            <a:picLocks noChangeAspect="1"/>
          </p:cNvPicPr>
          <p:nvPr/>
        </p:nvPicPr>
        <p:blipFill>
          <a:blip r:embed="rId2"/>
          <a:stretch>
            <a:fillRect/>
          </a:stretch>
        </p:blipFill>
        <p:spPr>
          <a:xfrm>
            <a:off x="519059" y="2562999"/>
            <a:ext cx="4744112" cy="3372321"/>
          </a:xfrm>
          <a:prstGeom prst="rect">
            <a:avLst/>
          </a:prstGeom>
        </p:spPr>
      </p:pic>
      <p:sp>
        <p:nvSpPr>
          <p:cNvPr id="2" name="Title 1">
            <a:extLst>
              <a:ext uri="{FF2B5EF4-FFF2-40B4-BE49-F238E27FC236}">
                <a16:creationId xmlns:a16="http://schemas.microsoft.com/office/drawing/2014/main" id="{4C28E367-240B-43EA-8FD0-FA2748C9D5AB}"/>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232833D3-7911-43C5-B9B9-B4452AF9E604}"/>
              </a:ext>
            </a:extLst>
          </p:cNvPr>
          <p:cNvSpPr/>
          <p:nvPr/>
        </p:nvSpPr>
        <p:spPr>
          <a:xfrm>
            <a:off x="628650" y="1437241"/>
            <a:ext cx="7640140" cy="92333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The scatterplot shows the association between mean SAT Math score and percent of students who take the SAT for the 50 U.S. states. Describe the association shown by the scatterplot.</a:t>
            </a:r>
            <a:endParaRPr lang="en-US" altLang="en-US" sz="2000" dirty="0"/>
          </a:p>
        </p:txBody>
      </p:sp>
      <p:sp>
        <p:nvSpPr>
          <p:cNvPr id="6" name="TextBox 5">
            <a:extLst>
              <a:ext uri="{FF2B5EF4-FFF2-40B4-BE49-F238E27FC236}">
                <a16:creationId xmlns:a16="http://schemas.microsoft.com/office/drawing/2014/main" id="{2357B66C-C29B-445F-AD8B-63B429ECDA1F}"/>
              </a:ext>
            </a:extLst>
          </p:cNvPr>
          <p:cNvSpPr txBox="1">
            <a:spLocks noChangeArrowheads="1"/>
          </p:cNvSpPr>
          <p:nvPr/>
        </p:nvSpPr>
        <p:spPr bwMode="auto">
          <a:xfrm>
            <a:off x="5435767" y="2817999"/>
            <a:ext cx="30795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dirty="0">
                <a:latin typeface="+mn-lt"/>
              </a:rPr>
              <a:t>There is a moderately strong, negative, curved relationship between the percent of students in a state who take the SAT and the mean SAT math score.</a:t>
            </a:r>
          </a:p>
          <a:p>
            <a:pPr eaLnBrk="1" hangingPunct="1"/>
            <a:r>
              <a:rPr lang="en-US" altLang="en-US" sz="1800" dirty="0">
                <a:latin typeface="+mn-lt"/>
              </a:rPr>
              <a:t>Further, there are two distinct clusters of states and two possible outliers that fall outside the overall pattern.</a:t>
            </a:r>
          </a:p>
        </p:txBody>
      </p:sp>
      <p:sp>
        <p:nvSpPr>
          <p:cNvPr id="7" name="TextBox 6">
            <a:extLst>
              <a:ext uri="{FF2B5EF4-FFF2-40B4-BE49-F238E27FC236}">
                <a16:creationId xmlns:a16="http://schemas.microsoft.com/office/drawing/2014/main" id="{FBCA0043-5309-4CB0-B65E-7DD371A7FB2F}"/>
              </a:ext>
            </a:extLst>
          </p:cNvPr>
          <p:cNvSpPr txBox="1"/>
          <p:nvPr/>
        </p:nvSpPr>
        <p:spPr>
          <a:xfrm>
            <a:off x="2525901" y="2499449"/>
            <a:ext cx="1401289" cy="369332"/>
          </a:xfrm>
          <a:prstGeom prst="rect">
            <a:avLst/>
          </a:prstGeom>
          <a:noFill/>
        </p:spPr>
        <p:txBody>
          <a:bodyPr wrap="square" rtlCol="0">
            <a:spAutoFit/>
          </a:bodyPr>
          <a:lstStyle/>
          <a:p>
            <a:r>
              <a:rPr lang="en-US" dirty="0">
                <a:solidFill>
                  <a:srgbClr val="0070C0"/>
                </a:solidFill>
              </a:rPr>
              <a:t>Strength</a:t>
            </a:r>
          </a:p>
        </p:txBody>
      </p:sp>
      <p:sp>
        <p:nvSpPr>
          <p:cNvPr id="8" name="TextBox 7">
            <a:extLst>
              <a:ext uri="{FF2B5EF4-FFF2-40B4-BE49-F238E27FC236}">
                <a16:creationId xmlns:a16="http://schemas.microsoft.com/office/drawing/2014/main" id="{33955271-6FA6-4E3C-B511-E732724AB3FD}"/>
              </a:ext>
            </a:extLst>
          </p:cNvPr>
          <p:cNvSpPr txBox="1"/>
          <p:nvPr/>
        </p:nvSpPr>
        <p:spPr>
          <a:xfrm>
            <a:off x="2891115" y="2805230"/>
            <a:ext cx="1401289" cy="369332"/>
          </a:xfrm>
          <a:prstGeom prst="rect">
            <a:avLst/>
          </a:prstGeom>
          <a:noFill/>
        </p:spPr>
        <p:txBody>
          <a:bodyPr wrap="square" rtlCol="0">
            <a:spAutoFit/>
          </a:bodyPr>
          <a:lstStyle/>
          <a:p>
            <a:r>
              <a:rPr lang="en-US" dirty="0">
                <a:solidFill>
                  <a:srgbClr val="7030A0"/>
                </a:solidFill>
              </a:rPr>
              <a:t>Direction</a:t>
            </a:r>
          </a:p>
        </p:txBody>
      </p:sp>
      <p:sp>
        <p:nvSpPr>
          <p:cNvPr id="9" name="TextBox 8">
            <a:extLst>
              <a:ext uri="{FF2B5EF4-FFF2-40B4-BE49-F238E27FC236}">
                <a16:creationId xmlns:a16="http://schemas.microsoft.com/office/drawing/2014/main" id="{8C3F7E87-A719-4463-B699-3F9F275DA302}"/>
              </a:ext>
            </a:extLst>
          </p:cNvPr>
          <p:cNvSpPr txBox="1"/>
          <p:nvPr/>
        </p:nvSpPr>
        <p:spPr>
          <a:xfrm>
            <a:off x="3351761" y="3043293"/>
            <a:ext cx="1401289" cy="369332"/>
          </a:xfrm>
          <a:prstGeom prst="rect">
            <a:avLst/>
          </a:prstGeom>
          <a:noFill/>
        </p:spPr>
        <p:txBody>
          <a:bodyPr wrap="square" rtlCol="0">
            <a:spAutoFit/>
          </a:bodyPr>
          <a:lstStyle/>
          <a:p>
            <a:r>
              <a:rPr lang="en-US" dirty="0">
                <a:solidFill>
                  <a:srgbClr val="00B050"/>
                </a:solidFill>
              </a:rPr>
              <a:t>Form</a:t>
            </a:r>
          </a:p>
        </p:txBody>
      </p:sp>
      <p:sp>
        <p:nvSpPr>
          <p:cNvPr id="10" name="TextBox 9">
            <a:extLst>
              <a:ext uri="{FF2B5EF4-FFF2-40B4-BE49-F238E27FC236}">
                <a16:creationId xmlns:a16="http://schemas.microsoft.com/office/drawing/2014/main" id="{5D9ED4D2-F940-4B07-8247-6F262C7E3EED}"/>
              </a:ext>
            </a:extLst>
          </p:cNvPr>
          <p:cNvSpPr txBox="1"/>
          <p:nvPr/>
        </p:nvSpPr>
        <p:spPr>
          <a:xfrm>
            <a:off x="3595885" y="3327522"/>
            <a:ext cx="1861473" cy="369332"/>
          </a:xfrm>
          <a:prstGeom prst="rect">
            <a:avLst/>
          </a:prstGeom>
          <a:noFill/>
        </p:spPr>
        <p:txBody>
          <a:bodyPr wrap="square" rtlCol="0">
            <a:spAutoFit/>
          </a:bodyPr>
          <a:lstStyle/>
          <a:p>
            <a:r>
              <a:rPr lang="en-US" dirty="0">
                <a:solidFill>
                  <a:schemeClr val="accent2">
                    <a:lumMod val="50000"/>
                  </a:schemeClr>
                </a:solidFill>
              </a:rPr>
              <a:t>Unusual features</a:t>
            </a:r>
          </a:p>
        </p:txBody>
      </p:sp>
      <p:sp>
        <p:nvSpPr>
          <p:cNvPr id="12" name="Rectangle 11">
            <a:extLst>
              <a:ext uri="{FF2B5EF4-FFF2-40B4-BE49-F238E27FC236}">
                <a16:creationId xmlns:a16="http://schemas.microsoft.com/office/drawing/2014/main" id="{F07A912F-99FE-422A-A494-6E466A90E22E}"/>
              </a:ext>
            </a:extLst>
          </p:cNvPr>
          <p:cNvSpPr/>
          <p:nvPr/>
        </p:nvSpPr>
        <p:spPr>
          <a:xfrm>
            <a:off x="6436426" y="2859972"/>
            <a:ext cx="1832364" cy="314590"/>
          </a:xfrm>
          <a:prstGeom prst="rect">
            <a:avLst/>
          </a:prstGeom>
          <a:noFill/>
          <a:ln>
            <a:solidFill>
              <a:srgbClr val="0070C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C0242DC-5022-4AFD-8974-3C6CFD8FA3AA}"/>
              </a:ext>
            </a:extLst>
          </p:cNvPr>
          <p:cNvSpPr/>
          <p:nvPr/>
        </p:nvSpPr>
        <p:spPr>
          <a:xfrm>
            <a:off x="5425487" y="3143637"/>
            <a:ext cx="927812" cy="314590"/>
          </a:xfrm>
          <a:prstGeom prst="rect">
            <a:avLst/>
          </a:prstGeom>
          <a:noFill/>
          <a:ln>
            <a:solidFill>
              <a:srgbClr val="7030A0"/>
            </a:solidFill>
          </a:ln>
          <a:effectLst>
            <a:glow rad="101600">
              <a:srgbClr val="7030A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C9FCE-8C9D-4DF6-8775-98F6ED4BFD6C}"/>
              </a:ext>
            </a:extLst>
          </p:cNvPr>
          <p:cNvSpPr/>
          <p:nvPr/>
        </p:nvSpPr>
        <p:spPr>
          <a:xfrm>
            <a:off x="6363579" y="3143637"/>
            <a:ext cx="785366" cy="314590"/>
          </a:xfrm>
          <a:prstGeom prst="rect">
            <a:avLst/>
          </a:prstGeom>
          <a:noFill/>
          <a:ln>
            <a:solidFill>
              <a:srgbClr val="00B050"/>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74D80D-B942-4D21-AD31-D21E3150C868}"/>
              </a:ext>
            </a:extLst>
          </p:cNvPr>
          <p:cNvSpPr/>
          <p:nvPr/>
        </p:nvSpPr>
        <p:spPr>
          <a:xfrm>
            <a:off x="5457358" y="4479139"/>
            <a:ext cx="2909023" cy="1243155"/>
          </a:xfrm>
          <a:prstGeom prst="rect">
            <a:avLst/>
          </a:prstGeom>
          <a:noFill/>
          <a:ln>
            <a:solidFill>
              <a:schemeClr val="accent2">
                <a:lumMod val="50000"/>
              </a:schemeClr>
            </a:solidFill>
          </a:ln>
          <a:effectLst>
            <a:glow rad="101600">
              <a:schemeClr val="accent2">
                <a:lumMod val="5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8138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41EE-98D8-49AB-9C52-1E38C0D00E9B}"/>
              </a:ext>
            </a:extLst>
          </p:cNvPr>
          <p:cNvSpPr>
            <a:spLocks noGrp="1"/>
          </p:cNvSpPr>
          <p:nvPr>
            <p:ph type="title"/>
          </p:nvPr>
        </p:nvSpPr>
        <p:spPr/>
        <p:txBody>
          <a:bodyPr/>
          <a:lstStyle/>
          <a:p>
            <a:r>
              <a:rPr lang="en-US" dirty="0"/>
              <a:t>Measuring Linear Association: Correlation</a:t>
            </a:r>
          </a:p>
        </p:txBody>
      </p:sp>
      <p:sp>
        <p:nvSpPr>
          <p:cNvPr id="4" name="Rectangle 3">
            <a:extLst>
              <a:ext uri="{FF2B5EF4-FFF2-40B4-BE49-F238E27FC236}">
                <a16:creationId xmlns:a16="http://schemas.microsoft.com/office/drawing/2014/main" id="{2B583730-8B25-4AFF-8789-07C9C1890DC3}"/>
              </a:ext>
            </a:extLst>
          </p:cNvPr>
          <p:cNvSpPr/>
          <p:nvPr/>
        </p:nvSpPr>
        <p:spPr>
          <a:xfrm>
            <a:off x="628650" y="1350940"/>
            <a:ext cx="7886700" cy="1200329"/>
          </a:xfrm>
          <a:prstGeom prst="rect">
            <a:avLst/>
          </a:prstGeom>
        </p:spPr>
        <p:txBody>
          <a:bodyPr wrap="square">
            <a:spAutoFit/>
          </a:bodyPr>
          <a:lstStyle/>
          <a:p>
            <a:r>
              <a:rPr lang="en-US" dirty="0">
                <a:latin typeface="ElectraLTStd-Regular"/>
              </a:rPr>
              <a:t>A scatterplot displays the direction, form, and strength of a relationship between two quantitative variables. </a:t>
            </a:r>
            <a:r>
              <a:rPr lang="en-US" dirty="0"/>
              <a:t>When the association between two quantitative variables is linear, we can use the </a:t>
            </a:r>
            <a:r>
              <a:rPr lang="en-US" b="1" dirty="0"/>
              <a:t>correlation </a:t>
            </a:r>
            <a:r>
              <a:rPr lang="en-US" b="1" i="1" dirty="0"/>
              <a:t>r </a:t>
            </a:r>
            <a:r>
              <a:rPr lang="en-US" dirty="0"/>
              <a:t>to help describe the strength and direction of the association.</a:t>
            </a:r>
          </a:p>
        </p:txBody>
      </p:sp>
    </p:spTree>
    <p:extLst>
      <p:ext uri="{BB962C8B-B14F-4D97-AF65-F5344CB8AC3E}">
        <p14:creationId xmlns:p14="http://schemas.microsoft.com/office/powerpoint/2010/main" val="3312635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41EE-98D8-49AB-9C52-1E38C0D00E9B}"/>
              </a:ext>
            </a:extLst>
          </p:cNvPr>
          <p:cNvSpPr>
            <a:spLocks noGrp="1"/>
          </p:cNvSpPr>
          <p:nvPr>
            <p:ph type="title"/>
          </p:nvPr>
        </p:nvSpPr>
        <p:spPr/>
        <p:txBody>
          <a:bodyPr/>
          <a:lstStyle/>
          <a:p>
            <a:r>
              <a:rPr lang="en-US" dirty="0"/>
              <a:t>Measuring Linear Association: Correlation</a:t>
            </a:r>
          </a:p>
        </p:txBody>
      </p:sp>
      <p:sp>
        <p:nvSpPr>
          <p:cNvPr id="4" name="Rectangle 3">
            <a:extLst>
              <a:ext uri="{FF2B5EF4-FFF2-40B4-BE49-F238E27FC236}">
                <a16:creationId xmlns:a16="http://schemas.microsoft.com/office/drawing/2014/main" id="{2B583730-8B25-4AFF-8789-07C9C1890DC3}"/>
              </a:ext>
            </a:extLst>
          </p:cNvPr>
          <p:cNvSpPr/>
          <p:nvPr/>
        </p:nvSpPr>
        <p:spPr>
          <a:xfrm>
            <a:off x="628650" y="1350940"/>
            <a:ext cx="7886700" cy="1200329"/>
          </a:xfrm>
          <a:prstGeom prst="rect">
            <a:avLst/>
          </a:prstGeom>
        </p:spPr>
        <p:txBody>
          <a:bodyPr wrap="square">
            <a:spAutoFit/>
          </a:bodyPr>
          <a:lstStyle/>
          <a:p>
            <a:r>
              <a:rPr lang="en-US" dirty="0">
                <a:latin typeface="ElectraLTStd-Regular"/>
              </a:rPr>
              <a:t>A scatterplot displays the direction, form, and strength of a relationship between two quantitative variables. </a:t>
            </a:r>
            <a:r>
              <a:rPr lang="en-US" dirty="0"/>
              <a:t>When the association between two quantitative variables is linear, we can use the </a:t>
            </a:r>
            <a:r>
              <a:rPr lang="en-US" b="1" dirty="0"/>
              <a:t>correlation </a:t>
            </a:r>
            <a:r>
              <a:rPr lang="en-US" b="1" i="1" dirty="0"/>
              <a:t>r </a:t>
            </a:r>
            <a:r>
              <a:rPr lang="en-US" dirty="0"/>
              <a:t>to help describe the strength and direction of the association.</a:t>
            </a:r>
          </a:p>
        </p:txBody>
      </p:sp>
      <p:sp>
        <p:nvSpPr>
          <p:cNvPr id="5" name="TextBox 4">
            <a:extLst>
              <a:ext uri="{FF2B5EF4-FFF2-40B4-BE49-F238E27FC236}">
                <a16:creationId xmlns:a16="http://schemas.microsoft.com/office/drawing/2014/main" id="{21AB877A-9255-4523-BDE8-487C4520FCA2}"/>
              </a:ext>
            </a:extLst>
          </p:cNvPr>
          <p:cNvSpPr txBox="1">
            <a:spLocks noChangeArrowheads="1"/>
          </p:cNvSpPr>
          <p:nvPr/>
        </p:nvSpPr>
        <p:spPr bwMode="auto">
          <a:xfrm>
            <a:off x="628650" y="2850952"/>
            <a:ext cx="7886700" cy="646331"/>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latin typeface="+mn-lt"/>
              </a:rPr>
              <a:t>For a linear association between two quantitative variables, the </a:t>
            </a:r>
            <a:r>
              <a:rPr lang="en-US" sz="1800" b="1" dirty="0">
                <a:latin typeface="+mn-lt"/>
              </a:rPr>
              <a:t>correlation </a:t>
            </a:r>
            <a:r>
              <a:rPr lang="en-US" sz="1800" b="1" i="1" dirty="0">
                <a:latin typeface="+mn-lt"/>
              </a:rPr>
              <a:t>r</a:t>
            </a:r>
            <a:r>
              <a:rPr lang="en-US" sz="1800" i="1" dirty="0">
                <a:latin typeface="+mn-lt"/>
              </a:rPr>
              <a:t> </a:t>
            </a:r>
            <a:r>
              <a:rPr lang="en-US" sz="1800" dirty="0">
                <a:latin typeface="+mn-lt"/>
              </a:rPr>
              <a:t>measures the direction and strength of the association.</a:t>
            </a:r>
            <a:endParaRPr lang="en-US" sz="1800" dirty="0">
              <a:latin typeface="+mn-lt"/>
              <a:cs typeface="Calibri" panose="020F0502020204030204" pitchFamily="34" charset="0"/>
            </a:endParaRPr>
          </a:p>
        </p:txBody>
      </p:sp>
    </p:spTree>
    <p:extLst>
      <p:ext uri="{BB962C8B-B14F-4D97-AF65-F5344CB8AC3E}">
        <p14:creationId xmlns:p14="http://schemas.microsoft.com/office/powerpoint/2010/main" val="247707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0D8B-E2ED-4767-B926-449D81F3B6A1}"/>
              </a:ext>
            </a:extLst>
          </p:cNvPr>
          <p:cNvSpPr>
            <a:spLocks noGrp="1"/>
          </p:cNvSpPr>
          <p:nvPr>
            <p:ph type="title"/>
          </p:nvPr>
        </p:nvSpPr>
        <p:spPr/>
        <p:txBody>
          <a:bodyPr/>
          <a:lstStyle/>
          <a:p>
            <a:r>
              <a:rPr lang="en-US" dirty="0"/>
              <a:t>Explanatory and Response Variables</a:t>
            </a:r>
          </a:p>
        </p:txBody>
      </p:sp>
      <p:sp>
        <p:nvSpPr>
          <p:cNvPr id="4" name="Rectangle 3">
            <a:extLst>
              <a:ext uri="{FF2B5EF4-FFF2-40B4-BE49-F238E27FC236}">
                <a16:creationId xmlns:a16="http://schemas.microsoft.com/office/drawing/2014/main" id="{AC5E8FA7-D3A4-4309-8055-DA8C514C6B18}"/>
              </a:ext>
            </a:extLst>
          </p:cNvPr>
          <p:cNvSpPr/>
          <p:nvPr/>
        </p:nvSpPr>
        <p:spPr>
          <a:xfrm>
            <a:off x="628650" y="1356296"/>
            <a:ext cx="7886700" cy="923330"/>
          </a:xfrm>
          <a:prstGeom prst="rect">
            <a:avLst/>
          </a:prstGeom>
        </p:spPr>
        <p:txBody>
          <a:bodyPr wrap="square">
            <a:spAutoFit/>
          </a:bodyPr>
          <a:lstStyle/>
          <a:p>
            <a:r>
              <a:rPr lang="en-US" altLang="en-US" dirty="0">
                <a:solidFill>
                  <a:srgbClr val="000000"/>
                </a:solidFill>
                <a:ea typeface="ＭＳ Ｐゴシック" panose="020B0600070205080204" pitchFamily="34" charset="-128"/>
              </a:rPr>
              <a:t>Most statistical studies examine data on more than one variable. Analysis of relationships between two variables builds on the same tools we used to analyze one variable.</a:t>
            </a:r>
          </a:p>
        </p:txBody>
      </p:sp>
    </p:spTree>
    <p:extLst>
      <p:ext uri="{BB962C8B-B14F-4D97-AF65-F5344CB8AC3E}">
        <p14:creationId xmlns:p14="http://schemas.microsoft.com/office/powerpoint/2010/main" val="88762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41EE-98D8-49AB-9C52-1E38C0D00E9B}"/>
              </a:ext>
            </a:extLst>
          </p:cNvPr>
          <p:cNvSpPr>
            <a:spLocks noGrp="1"/>
          </p:cNvSpPr>
          <p:nvPr>
            <p:ph type="title"/>
          </p:nvPr>
        </p:nvSpPr>
        <p:spPr/>
        <p:txBody>
          <a:bodyPr/>
          <a:lstStyle/>
          <a:p>
            <a:r>
              <a:rPr lang="en-US" dirty="0"/>
              <a:t>Measuring Linear Association: Correlation</a:t>
            </a:r>
          </a:p>
        </p:txBody>
      </p:sp>
      <p:sp>
        <p:nvSpPr>
          <p:cNvPr id="4" name="Rectangle 3">
            <a:extLst>
              <a:ext uri="{FF2B5EF4-FFF2-40B4-BE49-F238E27FC236}">
                <a16:creationId xmlns:a16="http://schemas.microsoft.com/office/drawing/2014/main" id="{2B583730-8B25-4AFF-8789-07C9C1890DC3}"/>
              </a:ext>
            </a:extLst>
          </p:cNvPr>
          <p:cNvSpPr/>
          <p:nvPr/>
        </p:nvSpPr>
        <p:spPr>
          <a:xfrm>
            <a:off x="628650" y="1350940"/>
            <a:ext cx="7886700" cy="1200329"/>
          </a:xfrm>
          <a:prstGeom prst="rect">
            <a:avLst/>
          </a:prstGeom>
        </p:spPr>
        <p:txBody>
          <a:bodyPr wrap="square">
            <a:spAutoFit/>
          </a:bodyPr>
          <a:lstStyle/>
          <a:p>
            <a:r>
              <a:rPr lang="en-US" dirty="0">
                <a:latin typeface="ElectraLTStd-Regular"/>
              </a:rPr>
              <a:t>A scatterplot displays the direction, form, and strength of a relationship between two quantitative variables. </a:t>
            </a:r>
            <a:r>
              <a:rPr lang="en-US" dirty="0"/>
              <a:t>When the association between two quantitative variables is linear, we can use the </a:t>
            </a:r>
            <a:r>
              <a:rPr lang="en-US" b="1" dirty="0"/>
              <a:t>correlation </a:t>
            </a:r>
            <a:r>
              <a:rPr lang="en-US" b="1" i="1" dirty="0"/>
              <a:t>r </a:t>
            </a:r>
            <a:r>
              <a:rPr lang="en-US" dirty="0"/>
              <a:t>to help describe the strength and direction of the association.</a:t>
            </a:r>
          </a:p>
        </p:txBody>
      </p:sp>
      <p:sp>
        <p:nvSpPr>
          <p:cNvPr id="5" name="TextBox 4">
            <a:extLst>
              <a:ext uri="{FF2B5EF4-FFF2-40B4-BE49-F238E27FC236}">
                <a16:creationId xmlns:a16="http://schemas.microsoft.com/office/drawing/2014/main" id="{21AB877A-9255-4523-BDE8-487C4520FCA2}"/>
              </a:ext>
            </a:extLst>
          </p:cNvPr>
          <p:cNvSpPr txBox="1">
            <a:spLocks noChangeArrowheads="1"/>
          </p:cNvSpPr>
          <p:nvPr/>
        </p:nvSpPr>
        <p:spPr bwMode="auto">
          <a:xfrm>
            <a:off x="628650" y="2850952"/>
            <a:ext cx="7886700" cy="646331"/>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latin typeface="+mn-lt"/>
              </a:rPr>
              <a:t>For a linear association between two quantitative variables, the </a:t>
            </a:r>
            <a:r>
              <a:rPr lang="en-US" sz="1800" b="1" dirty="0">
                <a:latin typeface="+mn-lt"/>
              </a:rPr>
              <a:t>correlation </a:t>
            </a:r>
            <a:r>
              <a:rPr lang="en-US" sz="1800" b="1" i="1" dirty="0">
                <a:latin typeface="+mn-lt"/>
              </a:rPr>
              <a:t>r</a:t>
            </a:r>
            <a:r>
              <a:rPr lang="en-US" sz="1800" i="1" dirty="0">
                <a:latin typeface="+mn-lt"/>
              </a:rPr>
              <a:t> </a:t>
            </a:r>
            <a:r>
              <a:rPr lang="en-US" sz="1800" dirty="0">
                <a:latin typeface="+mn-lt"/>
              </a:rPr>
              <a:t>measures the direction and strength of the association.</a:t>
            </a:r>
            <a:endParaRPr lang="en-US" sz="1800" dirty="0">
              <a:latin typeface="+mn-lt"/>
              <a:cs typeface="Calibri" panose="020F0502020204030204" pitchFamily="34" charset="0"/>
            </a:endParaRPr>
          </a:p>
        </p:txBody>
      </p:sp>
      <p:grpSp>
        <p:nvGrpSpPr>
          <p:cNvPr id="9" name="Group 8">
            <a:extLst>
              <a:ext uri="{FF2B5EF4-FFF2-40B4-BE49-F238E27FC236}">
                <a16:creationId xmlns:a16="http://schemas.microsoft.com/office/drawing/2014/main" id="{E30AFC03-BF50-45A7-B466-2117F51B6FB9}"/>
              </a:ext>
            </a:extLst>
          </p:cNvPr>
          <p:cNvGrpSpPr/>
          <p:nvPr/>
        </p:nvGrpSpPr>
        <p:grpSpPr>
          <a:xfrm>
            <a:off x="983798" y="3910247"/>
            <a:ext cx="7176403" cy="1944288"/>
            <a:chOff x="4175186" y="1414652"/>
            <a:chExt cx="4252822" cy="1152208"/>
          </a:xfrm>
        </p:grpSpPr>
        <p:sp>
          <p:nvSpPr>
            <p:cNvPr id="10" name="Rectangle 9">
              <a:extLst>
                <a:ext uri="{FF2B5EF4-FFF2-40B4-BE49-F238E27FC236}">
                  <a16:creationId xmlns:a16="http://schemas.microsoft.com/office/drawing/2014/main" id="{9D2BEA08-EB98-4E02-95FA-2D5A94898746}"/>
                </a:ext>
              </a:extLst>
            </p:cNvPr>
            <p:cNvSpPr/>
            <p:nvPr/>
          </p:nvSpPr>
          <p:spPr>
            <a:xfrm>
              <a:off x="4175186" y="1414652"/>
              <a:ext cx="4252822" cy="1152208"/>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pPr>
                <a:defRPr/>
              </a:pPr>
              <a:endParaRPr lang="en-US" sz="2400" dirty="0"/>
            </a:p>
            <a:p>
              <a:r>
                <a:rPr lang="en-US" sz="2400" dirty="0"/>
                <a:t>It is only appropriate to use the correlation to describe strength and direction for a </a:t>
              </a:r>
              <a:r>
                <a:rPr lang="en-US" sz="2400" b="1" i="1" dirty="0"/>
                <a:t>linear</a:t>
              </a:r>
              <a:r>
                <a:rPr lang="en-US" sz="2400" dirty="0"/>
                <a:t> relationship.</a:t>
              </a:r>
            </a:p>
          </p:txBody>
        </p:sp>
        <p:pic>
          <p:nvPicPr>
            <p:cNvPr id="11" name="Picture 10">
              <a:extLst>
                <a:ext uri="{FF2B5EF4-FFF2-40B4-BE49-F238E27FC236}">
                  <a16:creationId xmlns:a16="http://schemas.microsoft.com/office/drawing/2014/main" id="{D3AE76BB-4CCE-4A2D-8499-1EFD12A438A1}"/>
                </a:ext>
              </a:extLst>
            </p:cNvPr>
            <p:cNvPicPr>
              <a:picLocks noChangeAspect="1"/>
            </p:cNvPicPr>
            <p:nvPr/>
          </p:nvPicPr>
          <p:blipFill>
            <a:blip r:embed="rId2"/>
            <a:stretch>
              <a:fillRect/>
            </a:stretch>
          </p:blipFill>
          <p:spPr>
            <a:xfrm rot="21588054">
              <a:off x="4298263" y="1475656"/>
              <a:ext cx="422681" cy="417838"/>
            </a:xfrm>
            <a:prstGeom prst="rect">
              <a:avLst/>
            </a:prstGeom>
          </p:spPr>
        </p:pic>
      </p:grpSp>
    </p:spTree>
    <p:extLst>
      <p:ext uri="{BB962C8B-B14F-4D97-AF65-F5344CB8AC3E}">
        <p14:creationId xmlns:p14="http://schemas.microsoft.com/office/powerpoint/2010/main" val="193440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03E-6214-4329-9B34-10E4B703E208}"/>
              </a:ext>
            </a:extLst>
          </p:cNvPr>
          <p:cNvSpPr>
            <a:spLocks noGrp="1"/>
          </p:cNvSpPr>
          <p:nvPr>
            <p:ph type="title"/>
          </p:nvPr>
        </p:nvSpPr>
        <p:spPr/>
        <p:txBody>
          <a:bodyPr/>
          <a:lstStyle/>
          <a:p>
            <a:r>
              <a:rPr lang="en-US" dirty="0"/>
              <a:t>Measuring Linear Association: Correlation</a:t>
            </a:r>
          </a:p>
        </p:txBody>
      </p:sp>
      <p:grpSp>
        <p:nvGrpSpPr>
          <p:cNvPr id="4" name="Group 3">
            <a:extLst>
              <a:ext uri="{FF2B5EF4-FFF2-40B4-BE49-F238E27FC236}">
                <a16:creationId xmlns:a16="http://schemas.microsoft.com/office/drawing/2014/main" id="{F04E444D-BE57-4AB3-9AA9-E58E0576040A}"/>
              </a:ext>
            </a:extLst>
          </p:cNvPr>
          <p:cNvGrpSpPr/>
          <p:nvPr/>
        </p:nvGrpSpPr>
        <p:grpSpPr>
          <a:xfrm>
            <a:off x="504330" y="1674418"/>
            <a:ext cx="8135340" cy="4208794"/>
            <a:chOff x="843992" y="3260954"/>
            <a:chExt cx="7142671" cy="2276191"/>
          </a:xfrm>
        </p:grpSpPr>
        <p:sp>
          <p:nvSpPr>
            <p:cNvPr id="5" name="TextBox 4">
              <a:extLst>
                <a:ext uri="{FF2B5EF4-FFF2-40B4-BE49-F238E27FC236}">
                  <a16:creationId xmlns:a16="http://schemas.microsoft.com/office/drawing/2014/main" id="{0B231C83-50F2-4393-BFBE-5BE61FA8470A}"/>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Some Important Properties of the Correlation </a:t>
              </a:r>
              <a:r>
                <a:rPr lang="en-US" sz="2400" i="1" dirty="0"/>
                <a:t>r</a:t>
              </a:r>
            </a:p>
          </p:txBody>
        </p:sp>
        <p:sp>
          <p:nvSpPr>
            <p:cNvPr id="6" name="TextBox 5">
              <a:extLst>
                <a:ext uri="{FF2B5EF4-FFF2-40B4-BE49-F238E27FC236}">
                  <a16:creationId xmlns:a16="http://schemas.microsoft.com/office/drawing/2014/main" id="{0C50D92A-8771-41FB-BA03-56AF10BCDB20}"/>
                </a:ext>
              </a:extLst>
            </p:cNvPr>
            <p:cNvSpPr txBox="1"/>
            <p:nvPr/>
          </p:nvSpPr>
          <p:spPr>
            <a:xfrm>
              <a:off x="843992" y="3519657"/>
              <a:ext cx="7142671" cy="2017488"/>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sz="2000" dirty="0"/>
                <a:t>The correlation </a:t>
              </a:r>
              <a:r>
                <a:rPr lang="en-US" sz="2000" i="1" dirty="0"/>
                <a:t>r </a:t>
              </a:r>
              <a:r>
                <a:rPr lang="en-US" sz="2000" dirty="0"/>
                <a:t>is always a number between –1 and 1  (–1 ≤ </a:t>
              </a:r>
              <a:r>
                <a:rPr lang="en-US" sz="2000" i="1" dirty="0"/>
                <a:t>r </a:t>
              </a:r>
              <a:r>
                <a:rPr lang="en-US" sz="2000" dirty="0"/>
                <a:t>≤ 1).</a:t>
              </a:r>
              <a:br>
                <a:rPr lang="en-US" sz="2000" dirty="0"/>
              </a:br>
              <a:endParaRPr lang="en-US" sz="2000" dirty="0"/>
            </a:p>
          </p:txBody>
        </p:sp>
      </p:grpSp>
    </p:spTree>
    <p:extLst>
      <p:ext uri="{BB962C8B-B14F-4D97-AF65-F5344CB8AC3E}">
        <p14:creationId xmlns:p14="http://schemas.microsoft.com/office/powerpoint/2010/main" val="378645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03E-6214-4329-9B34-10E4B703E208}"/>
              </a:ext>
            </a:extLst>
          </p:cNvPr>
          <p:cNvSpPr>
            <a:spLocks noGrp="1"/>
          </p:cNvSpPr>
          <p:nvPr>
            <p:ph type="title"/>
          </p:nvPr>
        </p:nvSpPr>
        <p:spPr/>
        <p:txBody>
          <a:bodyPr/>
          <a:lstStyle/>
          <a:p>
            <a:r>
              <a:rPr lang="en-US" dirty="0"/>
              <a:t>Measuring Linear Association: Correlation</a:t>
            </a:r>
          </a:p>
        </p:txBody>
      </p:sp>
      <p:grpSp>
        <p:nvGrpSpPr>
          <p:cNvPr id="4" name="Group 3">
            <a:extLst>
              <a:ext uri="{FF2B5EF4-FFF2-40B4-BE49-F238E27FC236}">
                <a16:creationId xmlns:a16="http://schemas.microsoft.com/office/drawing/2014/main" id="{F04E444D-BE57-4AB3-9AA9-E58E0576040A}"/>
              </a:ext>
            </a:extLst>
          </p:cNvPr>
          <p:cNvGrpSpPr/>
          <p:nvPr/>
        </p:nvGrpSpPr>
        <p:grpSpPr>
          <a:xfrm>
            <a:off x="504330" y="1674418"/>
            <a:ext cx="8135340" cy="4208794"/>
            <a:chOff x="843992" y="3260954"/>
            <a:chExt cx="7142671" cy="2276191"/>
          </a:xfrm>
        </p:grpSpPr>
        <p:sp>
          <p:nvSpPr>
            <p:cNvPr id="5" name="TextBox 4">
              <a:extLst>
                <a:ext uri="{FF2B5EF4-FFF2-40B4-BE49-F238E27FC236}">
                  <a16:creationId xmlns:a16="http://schemas.microsoft.com/office/drawing/2014/main" id="{0B231C83-50F2-4393-BFBE-5BE61FA8470A}"/>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Some Important Properties of the Correlation </a:t>
              </a:r>
              <a:r>
                <a:rPr lang="en-US" sz="2400" i="1" dirty="0"/>
                <a:t>r</a:t>
              </a:r>
            </a:p>
          </p:txBody>
        </p:sp>
        <p:sp>
          <p:nvSpPr>
            <p:cNvPr id="6" name="TextBox 5">
              <a:extLst>
                <a:ext uri="{FF2B5EF4-FFF2-40B4-BE49-F238E27FC236}">
                  <a16:creationId xmlns:a16="http://schemas.microsoft.com/office/drawing/2014/main" id="{0C50D92A-8771-41FB-BA03-56AF10BCDB20}"/>
                </a:ext>
              </a:extLst>
            </p:cNvPr>
            <p:cNvSpPr txBox="1"/>
            <p:nvPr/>
          </p:nvSpPr>
          <p:spPr>
            <a:xfrm>
              <a:off x="843992" y="3519657"/>
              <a:ext cx="7142671" cy="2017488"/>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sz="2000" dirty="0"/>
                <a:t>The correlation </a:t>
              </a:r>
              <a:r>
                <a:rPr lang="en-US" sz="2000" i="1" dirty="0"/>
                <a:t>r </a:t>
              </a:r>
              <a:r>
                <a:rPr lang="en-US" sz="2000" dirty="0"/>
                <a:t>is always a number between –1 and 1  (–1 ≤ </a:t>
              </a:r>
              <a:r>
                <a:rPr lang="en-US" sz="2000" i="1" dirty="0"/>
                <a:t>r </a:t>
              </a:r>
              <a:r>
                <a:rPr lang="en-US" sz="2000" dirty="0"/>
                <a:t>≤ 1).</a:t>
              </a:r>
              <a:br>
                <a:rPr lang="en-US" sz="2000" dirty="0"/>
              </a:br>
              <a:endParaRPr lang="en-US" sz="2000" dirty="0"/>
            </a:p>
            <a:p>
              <a:pPr marL="285750" indent="-285750">
                <a:buFont typeface="Arial" panose="020B0604020202020204" pitchFamily="34" charset="0"/>
                <a:buChar char="•"/>
              </a:pPr>
              <a:r>
                <a:rPr lang="en-US" sz="2000" dirty="0"/>
                <a:t>The correlation </a:t>
              </a:r>
              <a:r>
                <a:rPr lang="en-US" sz="2000" i="1" dirty="0"/>
                <a:t>r </a:t>
              </a:r>
              <a:r>
                <a:rPr lang="en-US" sz="2000" dirty="0"/>
                <a:t>indicates the direction of a linear relationship by its sign: </a:t>
              </a:r>
              <a:r>
                <a:rPr lang="en-US" sz="2000" i="1" dirty="0"/>
                <a:t>r </a:t>
              </a:r>
              <a:r>
                <a:rPr lang="en-US" sz="2000" dirty="0"/>
                <a:t>&gt; 0 for a positive association and </a:t>
              </a:r>
              <a:r>
                <a:rPr lang="en-US" sz="2000" i="1" dirty="0"/>
                <a:t>r &lt;</a:t>
              </a:r>
              <a:r>
                <a:rPr lang="en-US" sz="2000" dirty="0"/>
                <a:t> 0 for a negative association.</a:t>
              </a:r>
              <a:br>
                <a:rPr lang="en-US" sz="2000" dirty="0"/>
              </a:br>
              <a:endParaRPr lang="en-US" sz="2000" dirty="0"/>
            </a:p>
          </p:txBody>
        </p:sp>
      </p:grpSp>
    </p:spTree>
    <p:extLst>
      <p:ext uri="{BB962C8B-B14F-4D97-AF65-F5344CB8AC3E}">
        <p14:creationId xmlns:p14="http://schemas.microsoft.com/office/powerpoint/2010/main" val="148426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03E-6214-4329-9B34-10E4B703E208}"/>
              </a:ext>
            </a:extLst>
          </p:cNvPr>
          <p:cNvSpPr>
            <a:spLocks noGrp="1"/>
          </p:cNvSpPr>
          <p:nvPr>
            <p:ph type="title"/>
          </p:nvPr>
        </p:nvSpPr>
        <p:spPr/>
        <p:txBody>
          <a:bodyPr/>
          <a:lstStyle/>
          <a:p>
            <a:r>
              <a:rPr lang="en-US" dirty="0"/>
              <a:t>Measuring Linear Association: Correlation</a:t>
            </a:r>
          </a:p>
        </p:txBody>
      </p:sp>
      <p:grpSp>
        <p:nvGrpSpPr>
          <p:cNvPr id="4" name="Group 3">
            <a:extLst>
              <a:ext uri="{FF2B5EF4-FFF2-40B4-BE49-F238E27FC236}">
                <a16:creationId xmlns:a16="http://schemas.microsoft.com/office/drawing/2014/main" id="{F04E444D-BE57-4AB3-9AA9-E58E0576040A}"/>
              </a:ext>
            </a:extLst>
          </p:cNvPr>
          <p:cNvGrpSpPr/>
          <p:nvPr/>
        </p:nvGrpSpPr>
        <p:grpSpPr>
          <a:xfrm>
            <a:off x="504330" y="1674418"/>
            <a:ext cx="8135340" cy="4208794"/>
            <a:chOff x="843992" y="3260954"/>
            <a:chExt cx="7142671" cy="2276191"/>
          </a:xfrm>
        </p:grpSpPr>
        <p:sp>
          <p:nvSpPr>
            <p:cNvPr id="5" name="TextBox 4">
              <a:extLst>
                <a:ext uri="{FF2B5EF4-FFF2-40B4-BE49-F238E27FC236}">
                  <a16:creationId xmlns:a16="http://schemas.microsoft.com/office/drawing/2014/main" id="{0B231C83-50F2-4393-BFBE-5BE61FA8470A}"/>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Some Important Properties of the Correlation </a:t>
              </a:r>
              <a:r>
                <a:rPr lang="en-US" sz="2400" i="1" dirty="0"/>
                <a:t>r</a:t>
              </a:r>
            </a:p>
          </p:txBody>
        </p:sp>
        <p:sp>
          <p:nvSpPr>
            <p:cNvPr id="6" name="TextBox 5">
              <a:extLst>
                <a:ext uri="{FF2B5EF4-FFF2-40B4-BE49-F238E27FC236}">
                  <a16:creationId xmlns:a16="http://schemas.microsoft.com/office/drawing/2014/main" id="{0C50D92A-8771-41FB-BA03-56AF10BCDB20}"/>
                </a:ext>
              </a:extLst>
            </p:cNvPr>
            <p:cNvSpPr txBox="1"/>
            <p:nvPr/>
          </p:nvSpPr>
          <p:spPr>
            <a:xfrm>
              <a:off x="843992" y="3519657"/>
              <a:ext cx="7142671" cy="2017488"/>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sz="2000" dirty="0"/>
                <a:t>The correlation </a:t>
              </a:r>
              <a:r>
                <a:rPr lang="en-US" sz="2000" i="1" dirty="0"/>
                <a:t>r </a:t>
              </a:r>
              <a:r>
                <a:rPr lang="en-US" sz="2000" dirty="0"/>
                <a:t>is always a number between –1 and 1  (–1 ≤ </a:t>
              </a:r>
              <a:r>
                <a:rPr lang="en-US" sz="2000" i="1" dirty="0"/>
                <a:t>r </a:t>
              </a:r>
              <a:r>
                <a:rPr lang="en-US" sz="2000" dirty="0"/>
                <a:t>≤ 1).</a:t>
              </a:r>
              <a:br>
                <a:rPr lang="en-US" sz="2000" dirty="0"/>
              </a:br>
              <a:endParaRPr lang="en-US" sz="2000" dirty="0"/>
            </a:p>
            <a:p>
              <a:pPr marL="285750" indent="-285750">
                <a:buFont typeface="Arial" panose="020B0604020202020204" pitchFamily="34" charset="0"/>
                <a:buChar char="•"/>
              </a:pPr>
              <a:r>
                <a:rPr lang="en-US" sz="2000" dirty="0"/>
                <a:t>The correlation </a:t>
              </a:r>
              <a:r>
                <a:rPr lang="en-US" sz="2000" i="1" dirty="0"/>
                <a:t>r </a:t>
              </a:r>
              <a:r>
                <a:rPr lang="en-US" sz="2000" dirty="0"/>
                <a:t>indicates the direction of a linear relationship by its sign: </a:t>
              </a:r>
              <a:r>
                <a:rPr lang="en-US" sz="2000" i="1" dirty="0"/>
                <a:t>r </a:t>
              </a:r>
              <a:r>
                <a:rPr lang="en-US" sz="2000" dirty="0"/>
                <a:t>&gt; 0 for a positive association and </a:t>
              </a:r>
              <a:r>
                <a:rPr lang="en-US" sz="2000" i="1" dirty="0"/>
                <a:t>r &lt;</a:t>
              </a:r>
              <a:r>
                <a:rPr lang="en-US" sz="2000" dirty="0"/>
                <a:t> 0 for a negative association.</a:t>
              </a:r>
              <a:br>
                <a:rPr lang="en-US" sz="2000" dirty="0"/>
              </a:br>
              <a:endParaRPr lang="en-US" sz="2000" dirty="0"/>
            </a:p>
            <a:p>
              <a:pPr marL="285750" indent="-285750">
                <a:buFont typeface="Arial" panose="020B0604020202020204" pitchFamily="34" charset="0"/>
                <a:buChar char="•"/>
              </a:pPr>
              <a:r>
                <a:rPr lang="en-US" sz="2000" dirty="0"/>
                <a:t>The extreme values </a:t>
              </a:r>
              <a:r>
                <a:rPr lang="en-US" sz="2000" i="1" dirty="0"/>
                <a:t>r </a:t>
              </a:r>
              <a:r>
                <a:rPr lang="en-US" sz="2000" dirty="0"/>
                <a:t>= –1 and </a:t>
              </a:r>
              <a:r>
                <a:rPr lang="en-US" sz="2000" i="1" dirty="0"/>
                <a:t>r </a:t>
              </a:r>
              <a:r>
                <a:rPr lang="en-US" sz="2000" dirty="0"/>
                <a:t>= 1 occur </a:t>
              </a:r>
              <a:r>
                <a:rPr lang="en-US" sz="2000" i="1" dirty="0"/>
                <a:t>only </a:t>
              </a:r>
              <a:r>
                <a:rPr lang="en-US" sz="2000" dirty="0"/>
                <a:t>in the case of a perfect linear relationship, when the points lie exactly along a straight line.</a:t>
              </a:r>
              <a:br>
                <a:rPr lang="en-US" sz="2000" dirty="0"/>
              </a:br>
              <a:endParaRPr lang="en-US" sz="2000" dirty="0"/>
            </a:p>
          </p:txBody>
        </p:sp>
      </p:grpSp>
    </p:spTree>
    <p:extLst>
      <p:ext uri="{BB962C8B-B14F-4D97-AF65-F5344CB8AC3E}">
        <p14:creationId xmlns:p14="http://schemas.microsoft.com/office/powerpoint/2010/main" val="233281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03E-6214-4329-9B34-10E4B703E208}"/>
              </a:ext>
            </a:extLst>
          </p:cNvPr>
          <p:cNvSpPr>
            <a:spLocks noGrp="1"/>
          </p:cNvSpPr>
          <p:nvPr>
            <p:ph type="title"/>
          </p:nvPr>
        </p:nvSpPr>
        <p:spPr/>
        <p:txBody>
          <a:bodyPr/>
          <a:lstStyle/>
          <a:p>
            <a:r>
              <a:rPr lang="en-US" dirty="0"/>
              <a:t>Measuring Linear Association: Correlation</a:t>
            </a:r>
          </a:p>
        </p:txBody>
      </p:sp>
      <p:grpSp>
        <p:nvGrpSpPr>
          <p:cNvPr id="4" name="Group 3">
            <a:extLst>
              <a:ext uri="{FF2B5EF4-FFF2-40B4-BE49-F238E27FC236}">
                <a16:creationId xmlns:a16="http://schemas.microsoft.com/office/drawing/2014/main" id="{F04E444D-BE57-4AB3-9AA9-E58E0576040A}"/>
              </a:ext>
            </a:extLst>
          </p:cNvPr>
          <p:cNvGrpSpPr/>
          <p:nvPr/>
        </p:nvGrpSpPr>
        <p:grpSpPr>
          <a:xfrm>
            <a:off x="504330" y="1674418"/>
            <a:ext cx="8135340" cy="4208794"/>
            <a:chOff x="843992" y="3260954"/>
            <a:chExt cx="7142671" cy="2276191"/>
          </a:xfrm>
        </p:grpSpPr>
        <p:sp>
          <p:nvSpPr>
            <p:cNvPr id="5" name="TextBox 4">
              <a:extLst>
                <a:ext uri="{FF2B5EF4-FFF2-40B4-BE49-F238E27FC236}">
                  <a16:creationId xmlns:a16="http://schemas.microsoft.com/office/drawing/2014/main" id="{0B231C83-50F2-4393-BFBE-5BE61FA8470A}"/>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Some Important Properties of the Correlation </a:t>
              </a:r>
              <a:r>
                <a:rPr lang="en-US" sz="2400" i="1" dirty="0"/>
                <a:t>r</a:t>
              </a:r>
            </a:p>
          </p:txBody>
        </p:sp>
        <p:sp>
          <p:nvSpPr>
            <p:cNvPr id="6" name="TextBox 5">
              <a:extLst>
                <a:ext uri="{FF2B5EF4-FFF2-40B4-BE49-F238E27FC236}">
                  <a16:creationId xmlns:a16="http://schemas.microsoft.com/office/drawing/2014/main" id="{0C50D92A-8771-41FB-BA03-56AF10BCDB20}"/>
                </a:ext>
              </a:extLst>
            </p:cNvPr>
            <p:cNvSpPr txBox="1"/>
            <p:nvPr/>
          </p:nvSpPr>
          <p:spPr>
            <a:xfrm>
              <a:off x="843992" y="3519657"/>
              <a:ext cx="7142671" cy="2017488"/>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sz="2000" dirty="0"/>
                <a:t>The correlation </a:t>
              </a:r>
              <a:r>
                <a:rPr lang="en-US" sz="2000" i="1" dirty="0"/>
                <a:t>r </a:t>
              </a:r>
              <a:r>
                <a:rPr lang="en-US" sz="2000" dirty="0"/>
                <a:t>is always a number between –1 and 1  (–1 ≤ </a:t>
              </a:r>
              <a:r>
                <a:rPr lang="en-US" sz="2000" i="1" dirty="0"/>
                <a:t>r </a:t>
              </a:r>
              <a:r>
                <a:rPr lang="en-US" sz="2000" dirty="0"/>
                <a:t>≤ 1).</a:t>
              </a:r>
              <a:br>
                <a:rPr lang="en-US" sz="2000" dirty="0"/>
              </a:br>
              <a:endParaRPr lang="en-US" sz="2000" dirty="0"/>
            </a:p>
            <a:p>
              <a:pPr marL="285750" indent="-285750">
                <a:buFont typeface="Arial" panose="020B0604020202020204" pitchFamily="34" charset="0"/>
                <a:buChar char="•"/>
              </a:pPr>
              <a:r>
                <a:rPr lang="en-US" sz="2000" dirty="0"/>
                <a:t>The correlation </a:t>
              </a:r>
              <a:r>
                <a:rPr lang="en-US" sz="2000" i="1" dirty="0"/>
                <a:t>r </a:t>
              </a:r>
              <a:r>
                <a:rPr lang="en-US" sz="2000" dirty="0"/>
                <a:t>indicates the direction of a linear relationship by its sign: </a:t>
              </a:r>
              <a:r>
                <a:rPr lang="en-US" sz="2000" i="1" dirty="0"/>
                <a:t>r </a:t>
              </a:r>
              <a:r>
                <a:rPr lang="en-US" sz="2000" dirty="0"/>
                <a:t>&gt; 0 for a positive association and </a:t>
              </a:r>
              <a:r>
                <a:rPr lang="en-US" sz="2000" i="1" dirty="0"/>
                <a:t>r &lt;</a:t>
              </a:r>
              <a:r>
                <a:rPr lang="en-US" sz="2000" dirty="0"/>
                <a:t> 0 for a negative association.</a:t>
              </a:r>
              <a:br>
                <a:rPr lang="en-US" sz="2000" dirty="0"/>
              </a:br>
              <a:endParaRPr lang="en-US" sz="2000" dirty="0"/>
            </a:p>
            <a:p>
              <a:pPr marL="285750" indent="-285750">
                <a:buFont typeface="Arial" panose="020B0604020202020204" pitchFamily="34" charset="0"/>
                <a:buChar char="•"/>
              </a:pPr>
              <a:r>
                <a:rPr lang="en-US" sz="2000" dirty="0"/>
                <a:t>The extreme values </a:t>
              </a:r>
              <a:r>
                <a:rPr lang="en-US" sz="2000" i="1" dirty="0"/>
                <a:t>r </a:t>
              </a:r>
              <a:r>
                <a:rPr lang="en-US" sz="2000" dirty="0"/>
                <a:t>= –1 and </a:t>
              </a:r>
              <a:r>
                <a:rPr lang="en-US" sz="2000" i="1" dirty="0"/>
                <a:t>r </a:t>
              </a:r>
              <a:r>
                <a:rPr lang="en-US" sz="2000" dirty="0"/>
                <a:t>= 1 occur </a:t>
              </a:r>
              <a:r>
                <a:rPr lang="en-US" sz="2000" i="1" dirty="0"/>
                <a:t>only </a:t>
              </a:r>
              <a:r>
                <a:rPr lang="en-US" sz="2000" dirty="0"/>
                <a:t>in the case of a perfect linear relationship, when the points lie exactly along a straight line.</a:t>
              </a:r>
              <a:br>
                <a:rPr lang="en-US" sz="2000" dirty="0"/>
              </a:br>
              <a:endParaRPr lang="en-US" sz="2000" dirty="0"/>
            </a:p>
            <a:p>
              <a:pPr marL="285750" indent="-285750">
                <a:buFont typeface="Arial" panose="020B0604020202020204" pitchFamily="34" charset="0"/>
                <a:buChar char="•"/>
              </a:pPr>
              <a:r>
                <a:rPr lang="en-US" sz="2000" dirty="0"/>
                <a:t>If the linear relationship is strong, the correlation </a:t>
              </a:r>
              <a:r>
                <a:rPr lang="en-US" sz="2000" i="1" dirty="0"/>
                <a:t>r </a:t>
              </a:r>
              <a:r>
                <a:rPr lang="en-US" sz="2000" dirty="0"/>
                <a:t>will be close to 1 or –1.</a:t>
              </a:r>
              <a:br>
                <a:rPr lang="en-US" sz="2000" dirty="0"/>
              </a:br>
              <a:endParaRPr lang="en-US" sz="2000" dirty="0"/>
            </a:p>
          </p:txBody>
        </p:sp>
      </p:grpSp>
    </p:spTree>
    <p:extLst>
      <p:ext uri="{BB962C8B-B14F-4D97-AF65-F5344CB8AC3E}">
        <p14:creationId xmlns:p14="http://schemas.microsoft.com/office/powerpoint/2010/main" val="294931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503E-6214-4329-9B34-10E4B703E208}"/>
              </a:ext>
            </a:extLst>
          </p:cNvPr>
          <p:cNvSpPr>
            <a:spLocks noGrp="1"/>
          </p:cNvSpPr>
          <p:nvPr>
            <p:ph type="title"/>
          </p:nvPr>
        </p:nvSpPr>
        <p:spPr/>
        <p:txBody>
          <a:bodyPr/>
          <a:lstStyle/>
          <a:p>
            <a:r>
              <a:rPr lang="en-US" dirty="0"/>
              <a:t>Measuring Linear Association: Correlation</a:t>
            </a:r>
          </a:p>
        </p:txBody>
      </p:sp>
      <p:grpSp>
        <p:nvGrpSpPr>
          <p:cNvPr id="4" name="Group 3">
            <a:extLst>
              <a:ext uri="{FF2B5EF4-FFF2-40B4-BE49-F238E27FC236}">
                <a16:creationId xmlns:a16="http://schemas.microsoft.com/office/drawing/2014/main" id="{F04E444D-BE57-4AB3-9AA9-E58E0576040A}"/>
              </a:ext>
            </a:extLst>
          </p:cNvPr>
          <p:cNvGrpSpPr/>
          <p:nvPr/>
        </p:nvGrpSpPr>
        <p:grpSpPr>
          <a:xfrm>
            <a:off x="504330" y="1674418"/>
            <a:ext cx="8135340" cy="4208794"/>
            <a:chOff x="843992" y="3260954"/>
            <a:chExt cx="7142671" cy="2276191"/>
          </a:xfrm>
        </p:grpSpPr>
        <p:sp>
          <p:nvSpPr>
            <p:cNvPr id="5" name="TextBox 4">
              <a:extLst>
                <a:ext uri="{FF2B5EF4-FFF2-40B4-BE49-F238E27FC236}">
                  <a16:creationId xmlns:a16="http://schemas.microsoft.com/office/drawing/2014/main" id="{0B231C83-50F2-4393-BFBE-5BE61FA8470A}"/>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Some Important Properties of the Correlation </a:t>
              </a:r>
              <a:r>
                <a:rPr lang="en-US" sz="2400" i="1" dirty="0"/>
                <a:t>r</a:t>
              </a:r>
            </a:p>
          </p:txBody>
        </p:sp>
        <p:sp>
          <p:nvSpPr>
            <p:cNvPr id="6" name="TextBox 5">
              <a:extLst>
                <a:ext uri="{FF2B5EF4-FFF2-40B4-BE49-F238E27FC236}">
                  <a16:creationId xmlns:a16="http://schemas.microsoft.com/office/drawing/2014/main" id="{0C50D92A-8771-41FB-BA03-56AF10BCDB20}"/>
                </a:ext>
              </a:extLst>
            </p:cNvPr>
            <p:cNvSpPr txBox="1"/>
            <p:nvPr/>
          </p:nvSpPr>
          <p:spPr>
            <a:xfrm>
              <a:off x="843992" y="3519657"/>
              <a:ext cx="7142671" cy="2017488"/>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sz="2000" dirty="0"/>
                <a:t>The correlation </a:t>
              </a:r>
              <a:r>
                <a:rPr lang="en-US" sz="2000" i="1" dirty="0"/>
                <a:t>r </a:t>
              </a:r>
              <a:r>
                <a:rPr lang="en-US" sz="2000" dirty="0"/>
                <a:t>is always a number between –1 and 1  (–1 ≤ </a:t>
              </a:r>
              <a:r>
                <a:rPr lang="en-US" sz="2000" i="1" dirty="0"/>
                <a:t>r </a:t>
              </a:r>
              <a:r>
                <a:rPr lang="en-US" sz="2000" dirty="0"/>
                <a:t>≤ 1).</a:t>
              </a:r>
              <a:br>
                <a:rPr lang="en-US" sz="2000" dirty="0"/>
              </a:br>
              <a:endParaRPr lang="en-US" sz="2000" dirty="0"/>
            </a:p>
            <a:p>
              <a:pPr marL="285750" indent="-285750">
                <a:buFont typeface="Arial" panose="020B0604020202020204" pitchFamily="34" charset="0"/>
                <a:buChar char="•"/>
              </a:pPr>
              <a:r>
                <a:rPr lang="en-US" sz="2000" dirty="0"/>
                <a:t>The correlation </a:t>
              </a:r>
              <a:r>
                <a:rPr lang="en-US" sz="2000" i="1" dirty="0"/>
                <a:t>r </a:t>
              </a:r>
              <a:r>
                <a:rPr lang="en-US" sz="2000" dirty="0"/>
                <a:t>indicates the direction of a linear relationship by its sign: </a:t>
              </a:r>
              <a:r>
                <a:rPr lang="en-US" sz="2000" i="1" dirty="0"/>
                <a:t>r </a:t>
              </a:r>
              <a:r>
                <a:rPr lang="en-US" sz="2000" dirty="0"/>
                <a:t>&gt; 0 for a positive association and </a:t>
              </a:r>
              <a:r>
                <a:rPr lang="en-US" sz="2000" i="1" dirty="0"/>
                <a:t>r &lt;</a:t>
              </a:r>
              <a:r>
                <a:rPr lang="en-US" sz="2000" dirty="0"/>
                <a:t> 0 for a negative association.</a:t>
              </a:r>
              <a:br>
                <a:rPr lang="en-US" sz="2000" dirty="0"/>
              </a:br>
              <a:endParaRPr lang="en-US" sz="2000" dirty="0"/>
            </a:p>
            <a:p>
              <a:pPr marL="285750" indent="-285750">
                <a:buFont typeface="Arial" panose="020B0604020202020204" pitchFamily="34" charset="0"/>
                <a:buChar char="•"/>
              </a:pPr>
              <a:r>
                <a:rPr lang="en-US" sz="2000" dirty="0"/>
                <a:t>The extreme values </a:t>
              </a:r>
              <a:r>
                <a:rPr lang="en-US" sz="2000" i="1" dirty="0"/>
                <a:t>r </a:t>
              </a:r>
              <a:r>
                <a:rPr lang="en-US" sz="2000" dirty="0"/>
                <a:t>= –1 and </a:t>
              </a:r>
              <a:r>
                <a:rPr lang="en-US" sz="2000" i="1" dirty="0"/>
                <a:t>r </a:t>
              </a:r>
              <a:r>
                <a:rPr lang="en-US" sz="2000" dirty="0"/>
                <a:t>= 1 occur </a:t>
              </a:r>
              <a:r>
                <a:rPr lang="en-US" sz="2000" i="1" dirty="0"/>
                <a:t>only </a:t>
              </a:r>
              <a:r>
                <a:rPr lang="en-US" sz="2000" dirty="0"/>
                <a:t>in the case of a perfect linear relationship, when the points lie exactly along a straight line.</a:t>
              </a:r>
              <a:br>
                <a:rPr lang="en-US" sz="2000" dirty="0"/>
              </a:br>
              <a:endParaRPr lang="en-US" sz="2000" dirty="0"/>
            </a:p>
            <a:p>
              <a:pPr marL="285750" indent="-285750">
                <a:buFont typeface="Arial" panose="020B0604020202020204" pitchFamily="34" charset="0"/>
                <a:buChar char="•"/>
              </a:pPr>
              <a:r>
                <a:rPr lang="en-US" sz="2000" dirty="0"/>
                <a:t>If the linear relationship is strong, the correlation </a:t>
              </a:r>
              <a:r>
                <a:rPr lang="en-US" sz="2000" i="1" dirty="0"/>
                <a:t>r </a:t>
              </a:r>
              <a:r>
                <a:rPr lang="en-US" sz="2000" dirty="0"/>
                <a:t>will be close to 1 or –1.</a:t>
              </a:r>
              <a:br>
                <a:rPr lang="en-US" sz="2000" dirty="0"/>
              </a:br>
              <a:endParaRPr lang="en-US" sz="2000" dirty="0"/>
            </a:p>
            <a:p>
              <a:pPr marL="285750" indent="-285750">
                <a:buFont typeface="Arial" panose="020B0604020202020204" pitchFamily="34" charset="0"/>
                <a:buChar char="•"/>
              </a:pPr>
              <a:r>
                <a:rPr lang="en-US" sz="2000" dirty="0"/>
                <a:t>If the linear relationship is weak, the correlation </a:t>
              </a:r>
              <a:r>
                <a:rPr lang="en-US" sz="2000" i="1" dirty="0"/>
                <a:t>r </a:t>
              </a:r>
              <a:r>
                <a:rPr lang="en-US" sz="2000" dirty="0"/>
                <a:t>will be close to 0.</a:t>
              </a:r>
            </a:p>
          </p:txBody>
        </p:sp>
      </p:grpSp>
    </p:spTree>
    <p:extLst>
      <p:ext uri="{BB962C8B-B14F-4D97-AF65-F5344CB8AC3E}">
        <p14:creationId xmlns:p14="http://schemas.microsoft.com/office/powerpoint/2010/main" val="1426091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8A512-56D2-45DB-A4AC-F392B8826992}"/>
              </a:ext>
            </a:extLst>
          </p:cNvPr>
          <p:cNvSpPr>
            <a:spLocks noGrp="1"/>
          </p:cNvSpPr>
          <p:nvPr>
            <p:ph type="title"/>
          </p:nvPr>
        </p:nvSpPr>
        <p:spPr/>
        <p:txBody>
          <a:bodyPr/>
          <a:lstStyle/>
          <a:p>
            <a:r>
              <a:rPr lang="en-US" dirty="0"/>
              <a:t>Measuring Linear Association: Correlation</a:t>
            </a:r>
          </a:p>
        </p:txBody>
      </p:sp>
      <p:pic>
        <p:nvPicPr>
          <p:cNvPr id="4" name="Picture 3">
            <a:extLst>
              <a:ext uri="{FF2B5EF4-FFF2-40B4-BE49-F238E27FC236}">
                <a16:creationId xmlns:a16="http://schemas.microsoft.com/office/drawing/2014/main" id="{8DD255E6-60A5-4157-98D9-11BAF3B35FA4}"/>
              </a:ext>
            </a:extLst>
          </p:cNvPr>
          <p:cNvPicPr>
            <a:picLocks noChangeAspect="1"/>
          </p:cNvPicPr>
          <p:nvPr/>
        </p:nvPicPr>
        <p:blipFill>
          <a:blip r:embed="rId2"/>
          <a:stretch>
            <a:fillRect/>
          </a:stretch>
        </p:blipFill>
        <p:spPr>
          <a:xfrm>
            <a:off x="1171100" y="1279769"/>
            <a:ext cx="6801799" cy="5058481"/>
          </a:xfrm>
          <a:prstGeom prst="rect">
            <a:avLst/>
          </a:prstGeom>
        </p:spPr>
      </p:pic>
    </p:spTree>
    <p:extLst>
      <p:ext uri="{BB962C8B-B14F-4D97-AF65-F5344CB8AC3E}">
        <p14:creationId xmlns:p14="http://schemas.microsoft.com/office/powerpoint/2010/main" val="389773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26A1-0662-4A0E-A9FC-F74BE6A44AE2}"/>
              </a:ext>
            </a:extLst>
          </p:cNvPr>
          <p:cNvSpPr>
            <a:spLocks noGrp="1"/>
          </p:cNvSpPr>
          <p:nvPr>
            <p:ph type="title"/>
          </p:nvPr>
        </p:nvSpPr>
        <p:spPr/>
        <p:txBody>
          <a:bodyPr/>
          <a:lstStyle/>
          <a:p>
            <a:r>
              <a:rPr lang="en-US" dirty="0"/>
              <a:t>Cautions about Correlation</a:t>
            </a:r>
          </a:p>
        </p:txBody>
      </p:sp>
      <p:grpSp>
        <p:nvGrpSpPr>
          <p:cNvPr id="4" name="Group 3">
            <a:extLst>
              <a:ext uri="{FF2B5EF4-FFF2-40B4-BE49-F238E27FC236}">
                <a16:creationId xmlns:a16="http://schemas.microsoft.com/office/drawing/2014/main" id="{898E889D-C9B1-490F-99CA-695E1E2865A9}"/>
              </a:ext>
            </a:extLst>
          </p:cNvPr>
          <p:cNvGrpSpPr/>
          <p:nvPr/>
        </p:nvGrpSpPr>
        <p:grpSpPr>
          <a:xfrm>
            <a:off x="900670" y="1722217"/>
            <a:ext cx="7614680" cy="3229792"/>
            <a:chOff x="4175186" y="1414652"/>
            <a:chExt cx="4512550" cy="1914013"/>
          </a:xfrm>
        </p:grpSpPr>
        <p:sp>
          <p:nvSpPr>
            <p:cNvPr id="5" name="Rectangle 4">
              <a:extLst>
                <a:ext uri="{FF2B5EF4-FFF2-40B4-BE49-F238E27FC236}">
                  <a16:creationId xmlns:a16="http://schemas.microsoft.com/office/drawing/2014/main" id="{D4D33530-A3B5-4D20-921A-79BE0B0E031C}"/>
                </a:ext>
              </a:extLst>
            </p:cNvPr>
            <p:cNvSpPr/>
            <p:nvPr/>
          </p:nvSpPr>
          <p:spPr>
            <a:xfrm>
              <a:off x="4175186" y="1414652"/>
              <a:ext cx="4512550" cy="1914013"/>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pPr>
                <a:defRPr/>
              </a:pPr>
              <a:endParaRPr lang="en-US" sz="2400" dirty="0"/>
            </a:p>
            <a:p>
              <a:pPr marL="682625" indent="-457200">
                <a:buFont typeface="+mj-lt"/>
                <a:buAutoNum type="arabicPeriod"/>
              </a:pPr>
              <a:r>
                <a:rPr lang="en-US" sz="2400" dirty="0">
                  <a:solidFill>
                    <a:schemeClr val="tx1"/>
                  </a:solidFill>
                </a:rPr>
                <a:t>Correlation doesn’t imply causation.</a:t>
              </a:r>
            </a:p>
          </p:txBody>
        </p:sp>
        <p:pic>
          <p:nvPicPr>
            <p:cNvPr id="6" name="Picture 5">
              <a:extLst>
                <a:ext uri="{FF2B5EF4-FFF2-40B4-BE49-F238E27FC236}">
                  <a16:creationId xmlns:a16="http://schemas.microsoft.com/office/drawing/2014/main" id="{03FE9385-71CC-4667-9CB3-A153DB501412}"/>
                </a:ext>
              </a:extLst>
            </p:cNvPr>
            <p:cNvPicPr>
              <a:picLocks noChangeAspect="1"/>
            </p:cNvPicPr>
            <p:nvPr/>
          </p:nvPicPr>
          <p:blipFill>
            <a:blip r:embed="rId2"/>
            <a:stretch>
              <a:fillRect/>
            </a:stretch>
          </p:blipFill>
          <p:spPr>
            <a:xfrm rot="21588054">
              <a:off x="4298263" y="1475656"/>
              <a:ext cx="422681" cy="417838"/>
            </a:xfrm>
            <a:prstGeom prst="rect">
              <a:avLst/>
            </a:prstGeom>
          </p:spPr>
        </p:pic>
      </p:grpSp>
    </p:spTree>
    <p:extLst>
      <p:ext uri="{BB962C8B-B14F-4D97-AF65-F5344CB8AC3E}">
        <p14:creationId xmlns:p14="http://schemas.microsoft.com/office/powerpoint/2010/main" val="426394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26A1-0662-4A0E-A9FC-F74BE6A44AE2}"/>
              </a:ext>
            </a:extLst>
          </p:cNvPr>
          <p:cNvSpPr>
            <a:spLocks noGrp="1"/>
          </p:cNvSpPr>
          <p:nvPr>
            <p:ph type="title"/>
          </p:nvPr>
        </p:nvSpPr>
        <p:spPr/>
        <p:txBody>
          <a:bodyPr/>
          <a:lstStyle/>
          <a:p>
            <a:r>
              <a:rPr lang="en-US" dirty="0"/>
              <a:t>Cautions about Correlation</a:t>
            </a:r>
          </a:p>
        </p:txBody>
      </p:sp>
      <p:grpSp>
        <p:nvGrpSpPr>
          <p:cNvPr id="4" name="Group 3">
            <a:extLst>
              <a:ext uri="{FF2B5EF4-FFF2-40B4-BE49-F238E27FC236}">
                <a16:creationId xmlns:a16="http://schemas.microsoft.com/office/drawing/2014/main" id="{898E889D-C9B1-490F-99CA-695E1E2865A9}"/>
              </a:ext>
            </a:extLst>
          </p:cNvPr>
          <p:cNvGrpSpPr/>
          <p:nvPr/>
        </p:nvGrpSpPr>
        <p:grpSpPr>
          <a:xfrm>
            <a:off x="900670" y="1722217"/>
            <a:ext cx="7614680" cy="3229792"/>
            <a:chOff x="4175186" y="1414652"/>
            <a:chExt cx="4512550" cy="1914013"/>
          </a:xfrm>
        </p:grpSpPr>
        <p:sp>
          <p:nvSpPr>
            <p:cNvPr id="5" name="Rectangle 4">
              <a:extLst>
                <a:ext uri="{FF2B5EF4-FFF2-40B4-BE49-F238E27FC236}">
                  <a16:creationId xmlns:a16="http://schemas.microsoft.com/office/drawing/2014/main" id="{D4D33530-A3B5-4D20-921A-79BE0B0E031C}"/>
                </a:ext>
              </a:extLst>
            </p:cNvPr>
            <p:cNvSpPr/>
            <p:nvPr/>
          </p:nvSpPr>
          <p:spPr>
            <a:xfrm>
              <a:off x="4175186" y="1414652"/>
              <a:ext cx="4512550" cy="1914013"/>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pPr>
                <a:defRPr/>
              </a:pPr>
              <a:endParaRPr lang="en-US" sz="2400" dirty="0"/>
            </a:p>
            <a:p>
              <a:pPr marL="682625" indent="-457200">
                <a:buFont typeface="+mj-lt"/>
                <a:buAutoNum type="arabicPeriod"/>
              </a:pPr>
              <a:r>
                <a:rPr lang="en-US" sz="2400" dirty="0">
                  <a:solidFill>
                    <a:schemeClr val="tx1"/>
                  </a:solidFill>
                </a:rPr>
                <a:t>Correlation doesn’t imply causation.</a:t>
              </a:r>
            </a:p>
            <a:p>
              <a:pPr marL="682625" indent="-457200">
                <a:buFont typeface="+mj-lt"/>
                <a:buAutoNum type="arabicPeriod"/>
              </a:pPr>
              <a:r>
                <a:rPr lang="en-US" sz="2400" dirty="0">
                  <a:solidFill>
                    <a:schemeClr val="tx1"/>
                  </a:solidFill>
                </a:rPr>
                <a:t>Correlation does not measure form.</a:t>
              </a:r>
            </a:p>
            <a:p>
              <a:pPr marL="225425"/>
              <a:endParaRPr lang="en-US" sz="2400" dirty="0">
                <a:solidFill>
                  <a:schemeClr val="tx1"/>
                </a:solidFill>
              </a:endParaRPr>
            </a:p>
          </p:txBody>
        </p:sp>
        <p:pic>
          <p:nvPicPr>
            <p:cNvPr id="6" name="Picture 5">
              <a:extLst>
                <a:ext uri="{FF2B5EF4-FFF2-40B4-BE49-F238E27FC236}">
                  <a16:creationId xmlns:a16="http://schemas.microsoft.com/office/drawing/2014/main" id="{03FE9385-71CC-4667-9CB3-A153DB501412}"/>
                </a:ext>
              </a:extLst>
            </p:cNvPr>
            <p:cNvPicPr>
              <a:picLocks noChangeAspect="1"/>
            </p:cNvPicPr>
            <p:nvPr/>
          </p:nvPicPr>
          <p:blipFill>
            <a:blip r:embed="rId2"/>
            <a:stretch>
              <a:fillRect/>
            </a:stretch>
          </p:blipFill>
          <p:spPr>
            <a:xfrm rot="21588054">
              <a:off x="4298263" y="1475656"/>
              <a:ext cx="422681" cy="417838"/>
            </a:xfrm>
            <a:prstGeom prst="rect">
              <a:avLst/>
            </a:prstGeom>
          </p:spPr>
        </p:pic>
      </p:grpSp>
    </p:spTree>
    <p:extLst>
      <p:ext uri="{BB962C8B-B14F-4D97-AF65-F5344CB8AC3E}">
        <p14:creationId xmlns:p14="http://schemas.microsoft.com/office/powerpoint/2010/main" val="3718936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26A1-0662-4A0E-A9FC-F74BE6A44AE2}"/>
              </a:ext>
            </a:extLst>
          </p:cNvPr>
          <p:cNvSpPr>
            <a:spLocks noGrp="1"/>
          </p:cNvSpPr>
          <p:nvPr>
            <p:ph type="title"/>
          </p:nvPr>
        </p:nvSpPr>
        <p:spPr/>
        <p:txBody>
          <a:bodyPr/>
          <a:lstStyle/>
          <a:p>
            <a:r>
              <a:rPr lang="en-US" dirty="0"/>
              <a:t>Cautions about Correlation</a:t>
            </a:r>
          </a:p>
        </p:txBody>
      </p:sp>
      <p:grpSp>
        <p:nvGrpSpPr>
          <p:cNvPr id="4" name="Group 3">
            <a:extLst>
              <a:ext uri="{FF2B5EF4-FFF2-40B4-BE49-F238E27FC236}">
                <a16:creationId xmlns:a16="http://schemas.microsoft.com/office/drawing/2014/main" id="{898E889D-C9B1-490F-99CA-695E1E2865A9}"/>
              </a:ext>
            </a:extLst>
          </p:cNvPr>
          <p:cNvGrpSpPr/>
          <p:nvPr/>
        </p:nvGrpSpPr>
        <p:grpSpPr>
          <a:xfrm>
            <a:off x="900670" y="1722217"/>
            <a:ext cx="7614680" cy="3229792"/>
            <a:chOff x="4175186" y="1414652"/>
            <a:chExt cx="4512550" cy="1914013"/>
          </a:xfrm>
        </p:grpSpPr>
        <p:sp>
          <p:nvSpPr>
            <p:cNvPr id="5" name="Rectangle 4">
              <a:extLst>
                <a:ext uri="{FF2B5EF4-FFF2-40B4-BE49-F238E27FC236}">
                  <a16:creationId xmlns:a16="http://schemas.microsoft.com/office/drawing/2014/main" id="{D4D33530-A3B5-4D20-921A-79BE0B0E031C}"/>
                </a:ext>
              </a:extLst>
            </p:cNvPr>
            <p:cNvSpPr/>
            <p:nvPr/>
          </p:nvSpPr>
          <p:spPr>
            <a:xfrm>
              <a:off x="4175186" y="1414652"/>
              <a:ext cx="4512550" cy="1914013"/>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pPr>
                <a:defRPr/>
              </a:pPr>
              <a:endParaRPr lang="en-US" sz="2400" dirty="0"/>
            </a:p>
            <a:p>
              <a:pPr marL="682625" indent="-457200">
                <a:buFont typeface="+mj-lt"/>
                <a:buAutoNum type="arabicPeriod"/>
              </a:pPr>
              <a:r>
                <a:rPr lang="en-US" sz="2400" dirty="0">
                  <a:solidFill>
                    <a:schemeClr val="tx1"/>
                  </a:solidFill>
                </a:rPr>
                <a:t>Correlation doesn’t imply causation.</a:t>
              </a:r>
            </a:p>
            <a:p>
              <a:pPr marL="682625" indent="-457200">
                <a:buFont typeface="+mj-lt"/>
                <a:buAutoNum type="arabicPeriod"/>
              </a:pPr>
              <a:r>
                <a:rPr lang="en-US" sz="2400" dirty="0">
                  <a:solidFill>
                    <a:schemeClr val="tx1"/>
                  </a:solidFill>
                </a:rPr>
                <a:t>Correlation does not measure form.</a:t>
              </a:r>
            </a:p>
            <a:p>
              <a:pPr marL="682625" indent="-457200">
                <a:buFont typeface="+mj-lt"/>
                <a:buAutoNum type="arabicPeriod"/>
              </a:pPr>
              <a:r>
                <a:rPr lang="en-US" sz="2400" dirty="0">
                  <a:solidFill>
                    <a:schemeClr val="tx1"/>
                  </a:solidFill>
                </a:rPr>
                <a:t>Correlation should only be used to describe linear relationships.</a:t>
              </a:r>
            </a:p>
            <a:p>
              <a:pPr marL="225425"/>
              <a:endParaRPr lang="en-US" sz="2400" dirty="0">
                <a:solidFill>
                  <a:schemeClr val="tx1"/>
                </a:solidFill>
              </a:endParaRPr>
            </a:p>
          </p:txBody>
        </p:sp>
        <p:pic>
          <p:nvPicPr>
            <p:cNvPr id="6" name="Picture 5">
              <a:extLst>
                <a:ext uri="{FF2B5EF4-FFF2-40B4-BE49-F238E27FC236}">
                  <a16:creationId xmlns:a16="http://schemas.microsoft.com/office/drawing/2014/main" id="{03FE9385-71CC-4667-9CB3-A153DB501412}"/>
                </a:ext>
              </a:extLst>
            </p:cNvPr>
            <p:cNvPicPr>
              <a:picLocks noChangeAspect="1"/>
            </p:cNvPicPr>
            <p:nvPr/>
          </p:nvPicPr>
          <p:blipFill>
            <a:blip r:embed="rId2"/>
            <a:stretch>
              <a:fillRect/>
            </a:stretch>
          </p:blipFill>
          <p:spPr>
            <a:xfrm rot="21588054">
              <a:off x="4298263" y="1475656"/>
              <a:ext cx="422681" cy="417838"/>
            </a:xfrm>
            <a:prstGeom prst="rect">
              <a:avLst/>
            </a:prstGeom>
          </p:spPr>
        </p:pic>
      </p:grpSp>
    </p:spTree>
    <p:extLst>
      <p:ext uri="{BB962C8B-B14F-4D97-AF65-F5344CB8AC3E}">
        <p14:creationId xmlns:p14="http://schemas.microsoft.com/office/powerpoint/2010/main" val="909676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0D8B-E2ED-4767-B926-449D81F3B6A1}"/>
              </a:ext>
            </a:extLst>
          </p:cNvPr>
          <p:cNvSpPr>
            <a:spLocks noGrp="1"/>
          </p:cNvSpPr>
          <p:nvPr>
            <p:ph type="title"/>
          </p:nvPr>
        </p:nvSpPr>
        <p:spPr/>
        <p:txBody>
          <a:bodyPr/>
          <a:lstStyle/>
          <a:p>
            <a:r>
              <a:rPr lang="en-US" dirty="0"/>
              <a:t>Explanatory and Response Variables</a:t>
            </a:r>
          </a:p>
        </p:txBody>
      </p:sp>
      <p:sp>
        <p:nvSpPr>
          <p:cNvPr id="4" name="Rectangle 3">
            <a:extLst>
              <a:ext uri="{FF2B5EF4-FFF2-40B4-BE49-F238E27FC236}">
                <a16:creationId xmlns:a16="http://schemas.microsoft.com/office/drawing/2014/main" id="{AC5E8FA7-D3A4-4309-8055-DA8C514C6B18}"/>
              </a:ext>
            </a:extLst>
          </p:cNvPr>
          <p:cNvSpPr/>
          <p:nvPr/>
        </p:nvSpPr>
        <p:spPr>
          <a:xfrm>
            <a:off x="628650" y="1356296"/>
            <a:ext cx="7886700" cy="923330"/>
          </a:xfrm>
          <a:prstGeom prst="rect">
            <a:avLst/>
          </a:prstGeom>
        </p:spPr>
        <p:txBody>
          <a:bodyPr wrap="square">
            <a:spAutoFit/>
          </a:bodyPr>
          <a:lstStyle/>
          <a:p>
            <a:r>
              <a:rPr lang="en-US" altLang="en-US" dirty="0">
                <a:solidFill>
                  <a:srgbClr val="000000"/>
                </a:solidFill>
                <a:ea typeface="ＭＳ Ｐゴシック" panose="020B0600070205080204" pitchFamily="34" charset="-128"/>
              </a:rPr>
              <a:t>Most statistical studies examine data on more than one variable. Analysis of relationships between two variables builds on the same tools we used to analyze one variable.</a:t>
            </a:r>
          </a:p>
        </p:txBody>
      </p:sp>
      <p:sp>
        <p:nvSpPr>
          <p:cNvPr id="5" name="TextBox 4">
            <a:extLst>
              <a:ext uri="{FF2B5EF4-FFF2-40B4-BE49-F238E27FC236}">
                <a16:creationId xmlns:a16="http://schemas.microsoft.com/office/drawing/2014/main" id="{F5AEFCF3-8369-448F-8A6F-30E9EF1B2B87}"/>
              </a:ext>
            </a:extLst>
          </p:cNvPr>
          <p:cNvSpPr txBox="1">
            <a:spLocks noChangeArrowheads="1"/>
          </p:cNvSpPr>
          <p:nvPr/>
        </p:nvSpPr>
        <p:spPr bwMode="auto">
          <a:xfrm>
            <a:off x="628650" y="2715310"/>
            <a:ext cx="7886700" cy="923330"/>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a:t>
            </a:r>
            <a:r>
              <a:rPr lang="en-US" sz="1800" b="1" dirty="0">
                <a:latin typeface="Calibri" panose="020F0502020204030204" pitchFamily="34" charset="0"/>
                <a:cs typeface="Calibri" panose="020F0502020204030204" pitchFamily="34" charset="0"/>
              </a:rPr>
              <a:t>response variable </a:t>
            </a:r>
            <a:r>
              <a:rPr lang="en-US" sz="1800" dirty="0">
                <a:latin typeface="Calibri" panose="020F0502020204030204" pitchFamily="34" charset="0"/>
                <a:cs typeface="Calibri" panose="020F0502020204030204" pitchFamily="34" charset="0"/>
              </a:rPr>
              <a:t>measures an outcome of a study. </a:t>
            </a:r>
          </a:p>
          <a:p>
            <a:pPr eaLnBrk="1" hangingPunct="1">
              <a:defRPr/>
            </a:pPr>
            <a:r>
              <a:rPr lang="en-US" sz="1800" dirty="0">
                <a:latin typeface="Calibri" panose="020F0502020204030204" pitchFamily="34" charset="0"/>
                <a:cs typeface="Calibri" panose="020F0502020204030204" pitchFamily="34" charset="0"/>
              </a:rPr>
              <a:t>An </a:t>
            </a:r>
            <a:r>
              <a:rPr lang="en-US" sz="1800" b="1" dirty="0">
                <a:latin typeface="Calibri" panose="020F0502020204030204" pitchFamily="34" charset="0"/>
                <a:cs typeface="Calibri" panose="020F0502020204030204" pitchFamily="34" charset="0"/>
              </a:rPr>
              <a:t>explanatory variable </a:t>
            </a:r>
            <a:r>
              <a:rPr lang="en-US" sz="1800" dirty="0">
                <a:latin typeface="Calibri" panose="020F0502020204030204" pitchFamily="34" charset="0"/>
                <a:cs typeface="Calibri" panose="020F0502020204030204" pitchFamily="34" charset="0"/>
              </a:rPr>
              <a:t>may help predict or explain changes in a response variable.</a:t>
            </a:r>
          </a:p>
        </p:txBody>
      </p:sp>
    </p:spTree>
    <p:extLst>
      <p:ext uri="{BB962C8B-B14F-4D97-AF65-F5344CB8AC3E}">
        <p14:creationId xmlns:p14="http://schemas.microsoft.com/office/powerpoint/2010/main" val="270850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26A1-0662-4A0E-A9FC-F74BE6A44AE2}"/>
              </a:ext>
            </a:extLst>
          </p:cNvPr>
          <p:cNvSpPr>
            <a:spLocks noGrp="1"/>
          </p:cNvSpPr>
          <p:nvPr>
            <p:ph type="title"/>
          </p:nvPr>
        </p:nvSpPr>
        <p:spPr/>
        <p:txBody>
          <a:bodyPr/>
          <a:lstStyle/>
          <a:p>
            <a:r>
              <a:rPr lang="en-US" dirty="0"/>
              <a:t>Cautions about Correlation</a:t>
            </a:r>
          </a:p>
        </p:txBody>
      </p:sp>
      <p:grpSp>
        <p:nvGrpSpPr>
          <p:cNvPr id="4" name="Group 3">
            <a:extLst>
              <a:ext uri="{FF2B5EF4-FFF2-40B4-BE49-F238E27FC236}">
                <a16:creationId xmlns:a16="http://schemas.microsoft.com/office/drawing/2014/main" id="{898E889D-C9B1-490F-99CA-695E1E2865A9}"/>
              </a:ext>
            </a:extLst>
          </p:cNvPr>
          <p:cNvGrpSpPr/>
          <p:nvPr/>
        </p:nvGrpSpPr>
        <p:grpSpPr>
          <a:xfrm>
            <a:off x="900670" y="1722217"/>
            <a:ext cx="7614680" cy="3229792"/>
            <a:chOff x="4175186" y="1414652"/>
            <a:chExt cx="4512550" cy="1914013"/>
          </a:xfrm>
        </p:grpSpPr>
        <p:sp>
          <p:nvSpPr>
            <p:cNvPr id="5" name="Rectangle 4">
              <a:extLst>
                <a:ext uri="{FF2B5EF4-FFF2-40B4-BE49-F238E27FC236}">
                  <a16:creationId xmlns:a16="http://schemas.microsoft.com/office/drawing/2014/main" id="{D4D33530-A3B5-4D20-921A-79BE0B0E031C}"/>
                </a:ext>
              </a:extLst>
            </p:cNvPr>
            <p:cNvSpPr/>
            <p:nvPr/>
          </p:nvSpPr>
          <p:spPr>
            <a:xfrm>
              <a:off x="4175186" y="1414652"/>
              <a:ext cx="4512550" cy="1914013"/>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chemeClr val="tx1"/>
                  </a:solidFill>
                </a:rPr>
                <a:t>CAUTION</a:t>
              </a:r>
              <a:r>
                <a:rPr lang="en-US" sz="2400" dirty="0">
                  <a:solidFill>
                    <a:schemeClr val="tx1"/>
                  </a:solidFill>
                </a:rPr>
                <a:t>:</a:t>
              </a:r>
              <a:r>
                <a:rPr lang="en-US" sz="2400" dirty="0"/>
                <a:t> </a:t>
              </a:r>
            </a:p>
            <a:p>
              <a:pPr>
                <a:defRPr/>
              </a:pPr>
              <a:endParaRPr lang="en-US" sz="2400" dirty="0"/>
            </a:p>
            <a:p>
              <a:pPr marL="682625" indent="-457200">
                <a:buFont typeface="+mj-lt"/>
                <a:buAutoNum type="arabicPeriod"/>
              </a:pPr>
              <a:r>
                <a:rPr lang="en-US" sz="2400" dirty="0">
                  <a:solidFill>
                    <a:schemeClr val="tx1"/>
                  </a:solidFill>
                </a:rPr>
                <a:t>Correlation doesn’t imply causation.</a:t>
              </a:r>
            </a:p>
            <a:p>
              <a:pPr marL="682625" indent="-457200">
                <a:buFont typeface="+mj-lt"/>
                <a:buAutoNum type="arabicPeriod"/>
              </a:pPr>
              <a:r>
                <a:rPr lang="en-US" sz="2400" dirty="0">
                  <a:solidFill>
                    <a:schemeClr val="tx1"/>
                  </a:solidFill>
                </a:rPr>
                <a:t>Correlation does not measure form.</a:t>
              </a:r>
            </a:p>
            <a:p>
              <a:pPr marL="682625" indent="-457200">
                <a:buFont typeface="+mj-lt"/>
                <a:buAutoNum type="arabicPeriod"/>
              </a:pPr>
              <a:r>
                <a:rPr lang="en-US" sz="2400" dirty="0">
                  <a:solidFill>
                    <a:schemeClr val="tx1"/>
                  </a:solidFill>
                </a:rPr>
                <a:t>Correlation should only be used to describe linear relationships.</a:t>
              </a:r>
            </a:p>
            <a:p>
              <a:pPr marL="682625" indent="-457200">
                <a:buFont typeface="+mj-lt"/>
                <a:buAutoNum type="arabicPeriod"/>
              </a:pPr>
              <a:r>
                <a:rPr lang="en-US" sz="2400" dirty="0">
                  <a:solidFill>
                    <a:schemeClr val="tx1"/>
                  </a:solidFill>
                </a:rPr>
                <a:t>Correlation is not a resistant measure of strength.</a:t>
              </a:r>
            </a:p>
          </p:txBody>
        </p:sp>
        <p:pic>
          <p:nvPicPr>
            <p:cNvPr id="6" name="Picture 5">
              <a:extLst>
                <a:ext uri="{FF2B5EF4-FFF2-40B4-BE49-F238E27FC236}">
                  <a16:creationId xmlns:a16="http://schemas.microsoft.com/office/drawing/2014/main" id="{03FE9385-71CC-4667-9CB3-A153DB501412}"/>
                </a:ext>
              </a:extLst>
            </p:cNvPr>
            <p:cNvPicPr>
              <a:picLocks noChangeAspect="1"/>
            </p:cNvPicPr>
            <p:nvPr/>
          </p:nvPicPr>
          <p:blipFill>
            <a:blip r:embed="rId2"/>
            <a:stretch>
              <a:fillRect/>
            </a:stretch>
          </p:blipFill>
          <p:spPr>
            <a:xfrm rot="21588054">
              <a:off x="4298263" y="1475656"/>
              <a:ext cx="422681" cy="417838"/>
            </a:xfrm>
            <a:prstGeom prst="rect">
              <a:avLst/>
            </a:prstGeom>
          </p:spPr>
        </p:pic>
      </p:grpSp>
    </p:spTree>
    <p:extLst>
      <p:ext uri="{BB962C8B-B14F-4D97-AF65-F5344CB8AC3E}">
        <p14:creationId xmlns:p14="http://schemas.microsoft.com/office/powerpoint/2010/main" val="24270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944D-2299-495C-AEA4-E6DDC5F9B091}"/>
              </a:ext>
            </a:extLst>
          </p:cNvPr>
          <p:cNvSpPr>
            <a:spLocks noGrp="1"/>
          </p:cNvSpPr>
          <p:nvPr>
            <p:ph type="title"/>
          </p:nvPr>
        </p:nvSpPr>
        <p:spPr/>
        <p:txBody>
          <a:bodyPr/>
          <a:lstStyle/>
          <a:p>
            <a:r>
              <a:rPr lang="en-US" dirty="0"/>
              <a:t>Calculating Correlation</a:t>
            </a:r>
          </a:p>
        </p:txBody>
      </p:sp>
      <p:sp>
        <p:nvSpPr>
          <p:cNvPr id="7" name="Rectangle 6">
            <a:extLst>
              <a:ext uri="{FF2B5EF4-FFF2-40B4-BE49-F238E27FC236}">
                <a16:creationId xmlns:a16="http://schemas.microsoft.com/office/drawing/2014/main" id="{E1411E7C-7099-4C83-82A8-77010D113EC6}"/>
              </a:ext>
            </a:extLst>
          </p:cNvPr>
          <p:cNvSpPr/>
          <p:nvPr/>
        </p:nvSpPr>
        <p:spPr>
          <a:xfrm>
            <a:off x="621976" y="2600857"/>
            <a:ext cx="184731" cy="369332"/>
          </a:xfrm>
          <a:prstGeom prst="rect">
            <a:avLst/>
          </a:prstGeom>
        </p:spPr>
        <p:txBody>
          <a:bodyPr wrap="none">
            <a:spAutoFit/>
          </a:bodyPr>
          <a:lstStyle/>
          <a:p>
            <a:endParaRPr lang="en-US" dirty="0"/>
          </a:p>
        </p:txBody>
      </p:sp>
      <p:grpSp>
        <p:nvGrpSpPr>
          <p:cNvPr id="4" name="Group 3">
            <a:extLst>
              <a:ext uri="{FF2B5EF4-FFF2-40B4-BE49-F238E27FC236}">
                <a16:creationId xmlns:a16="http://schemas.microsoft.com/office/drawing/2014/main" id="{EA3069FC-2056-4CF2-BC72-6F8921DF69A4}"/>
              </a:ext>
            </a:extLst>
          </p:cNvPr>
          <p:cNvGrpSpPr/>
          <p:nvPr/>
        </p:nvGrpSpPr>
        <p:grpSpPr>
          <a:xfrm>
            <a:off x="504330" y="1520040"/>
            <a:ext cx="8135340" cy="4191992"/>
            <a:chOff x="843992" y="3260954"/>
            <a:chExt cx="7142671" cy="2267104"/>
          </a:xfrm>
        </p:grpSpPr>
        <p:sp>
          <p:nvSpPr>
            <p:cNvPr id="5" name="TextBox 4">
              <a:extLst>
                <a:ext uri="{FF2B5EF4-FFF2-40B4-BE49-F238E27FC236}">
                  <a16:creationId xmlns:a16="http://schemas.microsoft.com/office/drawing/2014/main" id="{129B8135-BD82-4C29-8785-B7F88E00BD91}"/>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Calculate the Correlation </a:t>
              </a:r>
              <a:r>
                <a:rPr lang="en-US" sz="2400" i="1" dirty="0"/>
                <a:t>r</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E12191E-5A4F-4E9D-98CE-D5EFE1A26604}"/>
                    </a:ext>
                  </a:extLst>
                </p:cNvPr>
                <p:cNvSpPr txBox="1"/>
                <p:nvPr/>
              </p:nvSpPr>
              <p:spPr>
                <a:xfrm>
                  <a:off x="843992" y="3519657"/>
                  <a:ext cx="7142671" cy="2008401"/>
                </a:xfrm>
                <a:prstGeom prst="rect">
                  <a:avLst/>
                </a:prstGeom>
                <a:noFill/>
                <a:ln>
                  <a:solidFill>
                    <a:schemeClr val="tx1"/>
                  </a:solidFill>
                </a:ln>
              </p:spPr>
              <p:txBody>
                <a:bodyPr wrap="square" rtlCol="0">
                  <a:noAutofit/>
                </a:bodyPr>
                <a:lstStyle/>
                <a:p>
                  <a:pPr>
                    <a:spcAft>
                      <a:spcPts val="600"/>
                    </a:spcAft>
                    <a:defRPr/>
                  </a:pPr>
                  <a:r>
                    <a:rPr lang="en-US" sz="2000" dirty="0">
                      <a:solidFill>
                        <a:srgbClr val="000000"/>
                      </a:solidFill>
                      <a:cs typeface="Helvetica Neue"/>
                    </a:rPr>
                    <a:t>Suppose that we have data on variables </a:t>
                  </a:r>
                  <a:r>
                    <a:rPr lang="en-US" sz="2000" i="1" dirty="0">
                      <a:solidFill>
                        <a:srgbClr val="000000"/>
                      </a:solidFill>
                      <a:cs typeface="Helvetica Neue"/>
                    </a:rPr>
                    <a:t>x</a:t>
                  </a:r>
                  <a:r>
                    <a:rPr lang="en-US" sz="2000" dirty="0">
                      <a:solidFill>
                        <a:srgbClr val="000000"/>
                      </a:solidFill>
                      <a:cs typeface="Helvetica Neue"/>
                    </a:rPr>
                    <a:t> and </a:t>
                  </a:r>
                  <a:r>
                    <a:rPr lang="en-US" sz="2000" i="1" dirty="0">
                      <a:solidFill>
                        <a:srgbClr val="000000"/>
                      </a:solidFill>
                      <a:cs typeface="Helvetica Neue"/>
                    </a:rPr>
                    <a:t>y</a:t>
                  </a:r>
                  <a:r>
                    <a:rPr lang="en-US" sz="2000" dirty="0">
                      <a:solidFill>
                        <a:srgbClr val="000000"/>
                      </a:solidFill>
                      <a:cs typeface="Helvetica Neue"/>
                    </a:rPr>
                    <a:t> for </a:t>
                  </a:r>
                  <a:r>
                    <a:rPr lang="en-US" sz="2000" i="1" dirty="0">
                      <a:solidFill>
                        <a:srgbClr val="000000"/>
                      </a:solidFill>
                      <a:cs typeface="Helvetica Neue"/>
                    </a:rPr>
                    <a:t>n</a:t>
                  </a:r>
                  <a:r>
                    <a:rPr lang="en-US" sz="2000" dirty="0">
                      <a:solidFill>
                        <a:srgbClr val="000000"/>
                      </a:solidFill>
                      <a:cs typeface="Helvetica Neue"/>
                    </a:rPr>
                    <a:t> individuals. The values for the first individual are </a:t>
                  </a:r>
                  <a:r>
                    <a:rPr lang="en-US" sz="2000" i="1" dirty="0">
                      <a:solidFill>
                        <a:srgbClr val="000000"/>
                      </a:solidFill>
                      <a:cs typeface="Helvetica Neue"/>
                    </a:rPr>
                    <a:t>x</a:t>
                  </a:r>
                  <a:r>
                    <a:rPr lang="en-US" sz="2000" i="1" baseline="-25000" dirty="0">
                      <a:solidFill>
                        <a:srgbClr val="000000"/>
                      </a:solidFill>
                      <a:cs typeface="Helvetica Neue"/>
                    </a:rPr>
                    <a:t>1</a:t>
                  </a:r>
                  <a:r>
                    <a:rPr lang="en-US" sz="2000" dirty="0">
                      <a:solidFill>
                        <a:srgbClr val="000000"/>
                      </a:solidFill>
                      <a:cs typeface="Helvetica Neue"/>
                    </a:rPr>
                    <a:t> and </a:t>
                  </a:r>
                  <a:r>
                    <a:rPr lang="en-US" sz="2000" i="1" dirty="0">
                      <a:solidFill>
                        <a:srgbClr val="000000"/>
                      </a:solidFill>
                      <a:cs typeface="Helvetica Neue"/>
                    </a:rPr>
                    <a:t>y</a:t>
                  </a:r>
                  <a:r>
                    <a:rPr lang="en-US" sz="2000" i="1" baseline="-25000" dirty="0">
                      <a:solidFill>
                        <a:srgbClr val="000000"/>
                      </a:solidFill>
                      <a:cs typeface="Helvetica Neue"/>
                    </a:rPr>
                    <a:t>1</a:t>
                  </a:r>
                  <a:r>
                    <a:rPr lang="en-US" sz="2000" dirty="0">
                      <a:solidFill>
                        <a:srgbClr val="000000"/>
                      </a:solidFill>
                      <a:cs typeface="Helvetica Neue"/>
                    </a:rPr>
                    <a:t>, the values for the second individual are </a:t>
                  </a:r>
                  <a:r>
                    <a:rPr lang="en-US" sz="2000" i="1" dirty="0">
                      <a:solidFill>
                        <a:srgbClr val="000000"/>
                      </a:solidFill>
                      <a:cs typeface="Helvetica Neue"/>
                    </a:rPr>
                    <a:t>x</a:t>
                  </a:r>
                  <a:r>
                    <a:rPr lang="en-US" sz="2000" i="1" baseline="-25000" dirty="0">
                      <a:solidFill>
                        <a:srgbClr val="000000"/>
                      </a:solidFill>
                      <a:cs typeface="Helvetica Neue"/>
                    </a:rPr>
                    <a:t>2</a:t>
                  </a:r>
                  <a:r>
                    <a:rPr lang="en-US" sz="2000" dirty="0">
                      <a:solidFill>
                        <a:srgbClr val="000000"/>
                      </a:solidFill>
                      <a:cs typeface="Helvetica Neue"/>
                    </a:rPr>
                    <a:t> and </a:t>
                  </a:r>
                  <a:r>
                    <a:rPr lang="en-US" sz="2000" i="1" dirty="0">
                      <a:solidFill>
                        <a:srgbClr val="000000"/>
                      </a:solidFill>
                      <a:cs typeface="Helvetica Neue"/>
                    </a:rPr>
                    <a:t>y</a:t>
                  </a:r>
                  <a:r>
                    <a:rPr lang="en-US" sz="2000" i="1" baseline="-25000" dirty="0">
                      <a:solidFill>
                        <a:srgbClr val="000000"/>
                      </a:solidFill>
                      <a:cs typeface="Helvetica Neue"/>
                    </a:rPr>
                    <a:t>2</a:t>
                  </a:r>
                  <a:r>
                    <a:rPr lang="en-US" sz="2000" dirty="0">
                      <a:solidFill>
                        <a:srgbClr val="000000"/>
                      </a:solidFill>
                      <a:cs typeface="Helvetica Neue"/>
                    </a:rPr>
                    <a:t>, and so on. The means and standard deviations of the two variables are </a:t>
                  </a:r>
                  <a14:m>
                    <m:oMath xmlns:m="http://schemas.openxmlformats.org/officeDocument/2006/math">
                      <m:acc>
                        <m:accPr>
                          <m:chr m:val="̅"/>
                          <m:ctrlPr>
                            <a:rPr lang="en-US" sz="2000" b="0" i="1" smtClean="0">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𝑥</m:t>
                          </m:r>
                        </m:e>
                      </m:acc>
                    </m:oMath>
                  </a14:m>
                  <a:r>
                    <a:rPr lang="en-US" sz="2000" dirty="0">
                      <a:solidFill>
                        <a:srgbClr val="000000"/>
                      </a:solidFill>
                      <a:cs typeface="Helvetica Neue"/>
                    </a:rPr>
                    <a:t> and </a:t>
                  </a:r>
                  <a:r>
                    <a:rPr lang="en-US" sz="2000" i="1" dirty="0" err="1">
                      <a:solidFill>
                        <a:srgbClr val="000000"/>
                      </a:solidFill>
                      <a:cs typeface="Helvetica Neue"/>
                    </a:rPr>
                    <a:t>s</a:t>
                  </a:r>
                  <a:r>
                    <a:rPr lang="en-US" sz="2000" i="1" baseline="-25000" dirty="0" err="1">
                      <a:solidFill>
                        <a:srgbClr val="000000"/>
                      </a:solidFill>
                      <a:cs typeface="Helvetica Neue"/>
                    </a:rPr>
                    <a:t>x</a:t>
                  </a:r>
                  <a:r>
                    <a:rPr lang="en-US" sz="2000" dirty="0">
                      <a:solidFill>
                        <a:srgbClr val="000000"/>
                      </a:solidFill>
                      <a:cs typeface="Helvetica Neue"/>
                    </a:rPr>
                    <a:t> for the </a:t>
                  </a:r>
                  <a:r>
                    <a:rPr lang="en-US" sz="2000" i="1" dirty="0">
                      <a:solidFill>
                        <a:srgbClr val="000000"/>
                      </a:solidFill>
                      <a:cs typeface="Helvetica Neue"/>
                    </a:rPr>
                    <a:t>x</a:t>
                  </a:r>
                  <a:r>
                    <a:rPr lang="en-US" sz="2000" dirty="0">
                      <a:solidFill>
                        <a:srgbClr val="000000"/>
                      </a:solidFill>
                      <a:cs typeface="Helvetica Neue"/>
                    </a:rPr>
                    <a:t>-values and </a:t>
                  </a:r>
                  <a14:m>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𝑦</m:t>
                          </m:r>
                        </m:e>
                      </m:acc>
                    </m:oMath>
                  </a14:m>
                  <a:r>
                    <a:rPr lang="en-US" sz="2000" i="1" dirty="0">
                      <a:solidFill>
                        <a:srgbClr val="000000"/>
                      </a:solidFill>
                      <a:cs typeface="Helvetica Neue"/>
                    </a:rPr>
                    <a:t> </a:t>
                  </a:r>
                  <a:r>
                    <a:rPr lang="en-US" sz="2000" dirty="0">
                      <a:solidFill>
                        <a:srgbClr val="000000"/>
                      </a:solidFill>
                      <a:cs typeface="Helvetica Neue"/>
                    </a:rPr>
                    <a:t>and </a:t>
                  </a:r>
                  <a:r>
                    <a:rPr lang="en-US" sz="2000" i="1" dirty="0" err="1">
                      <a:solidFill>
                        <a:srgbClr val="000000"/>
                      </a:solidFill>
                      <a:cs typeface="Helvetica Neue"/>
                    </a:rPr>
                    <a:t>s</a:t>
                  </a:r>
                  <a:r>
                    <a:rPr lang="en-US" sz="2000" i="1" baseline="-25000" dirty="0" err="1">
                      <a:solidFill>
                        <a:srgbClr val="000000"/>
                      </a:solidFill>
                      <a:cs typeface="Helvetica Neue"/>
                    </a:rPr>
                    <a:t>y</a:t>
                  </a:r>
                  <a:r>
                    <a:rPr lang="en-US" sz="2000" dirty="0">
                      <a:solidFill>
                        <a:srgbClr val="000000"/>
                      </a:solidFill>
                      <a:cs typeface="Helvetica Neue"/>
                    </a:rPr>
                    <a:t> for the </a:t>
                  </a:r>
                  <a:r>
                    <a:rPr lang="en-US" sz="2000" i="1" dirty="0">
                      <a:solidFill>
                        <a:srgbClr val="000000"/>
                      </a:solidFill>
                      <a:cs typeface="Helvetica Neue"/>
                    </a:rPr>
                    <a:t>y</a:t>
                  </a:r>
                  <a:r>
                    <a:rPr lang="en-US" sz="2000" dirty="0">
                      <a:solidFill>
                        <a:srgbClr val="000000"/>
                      </a:solidFill>
                      <a:cs typeface="Helvetica Neue"/>
                    </a:rPr>
                    <a:t>-values. </a:t>
                  </a:r>
                </a:p>
                <a:p>
                  <a:pPr>
                    <a:spcAft>
                      <a:spcPts val="600"/>
                    </a:spcAft>
                    <a:defRPr/>
                  </a:pPr>
                  <a:r>
                    <a:rPr lang="en-US" sz="2000" dirty="0">
                      <a:solidFill>
                        <a:srgbClr val="000000"/>
                      </a:solidFill>
                      <a:cs typeface="Helvetica Neue"/>
                    </a:rPr>
                    <a:t>The correlation </a:t>
                  </a:r>
                  <a:r>
                    <a:rPr lang="en-US" sz="2000" i="1" dirty="0">
                      <a:solidFill>
                        <a:srgbClr val="000000"/>
                      </a:solidFill>
                      <a:cs typeface="Helvetica Neue"/>
                    </a:rPr>
                    <a:t>r</a:t>
                  </a:r>
                  <a:r>
                    <a:rPr lang="en-US" sz="2000" dirty="0">
                      <a:solidFill>
                        <a:srgbClr val="000000"/>
                      </a:solidFill>
                      <a:cs typeface="Helvetica Neue"/>
                    </a:rPr>
                    <a:t> between </a:t>
                  </a:r>
                  <a:r>
                    <a:rPr lang="en-US" sz="2000" i="1" dirty="0">
                      <a:solidFill>
                        <a:srgbClr val="000000"/>
                      </a:solidFill>
                      <a:cs typeface="Helvetica Neue"/>
                    </a:rPr>
                    <a:t>x</a:t>
                  </a:r>
                  <a:r>
                    <a:rPr lang="en-US" sz="2000" dirty="0">
                      <a:solidFill>
                        <a:srgbClr val="000000"/>
                      </a:solidFill>
                      <a:cs typeface="Helvetica Neue"/>
                    </a:rPr>
                    <a:t> and </a:t>
                  </a:r>
                  <a:r>
                    <a:rPr lang="en-US" sz="2000" i="1" dirty="0">
                      <a:solidFill>
                        <a:srgbClr val="000000"/>
                      </a:solidFill>
                      <a:cs typeface="Helvetica Neue"/>
                    </a:rPr>
                    <a:t>y</a:t>
                  </a:r>
                  <a:r>
                    <a:rPr lang="en-US" sz="2000" dirty="0">
                      <a:solidFill>
                        <a:srgbClr val="000000"/>
                      </a:solidFill>
                      <a:cs typeface="Helvetica Neue"/>
                    </a:rPr>
                    <a:t> is: </a:t>
                  </a:r>
                </a:p>
                <a:p>
                  <a:endParaRPr lang="en-US" sz="2000" dirty="0"/>
                </a:p>
              </p:txBody>
            </p:sp>
          </mc:Choice>
          <mc:Fallback xmlns="">
            <p:sp>
              <p:nvSpPr>
                <p:cNvPr id="6" name="TextBox 5">
                  <a:extLst>
                    <a:ext uri="{FF2B5EF4-FFF2-40B4-BE49-F238E27FC236}">
                      <a16:creationId xmlns:a16="http://schemas.microsoft.com/office/drawing/2014/main" id="{3E12191E-5A4F-4E9D-98CE-D5EFE1A26604}"/>
                    </a:ext>
                  </a:extLst>
                </p:cNvPr>
                <p:cNvSpPr txBox="1">
                  <a:spLocks noRot="1" noChangeAspect="1" noMove="1" noResize="1" noEditPoints="1" noAdjustHandles="1" noChangeArrowheads="1" noChangeShapeType="1" noTextEdit="1"/>
                </p:cNvSpPr>
                <p:nvPr/>
              </p:nvSpPr>
              <p:spPr>
                <a:xfrm>
                  <a:off x="843992" y="3519657"/>
                  <a:ext cx="7142671" cy="2008401"/>
                </a:xfrm>
                <a:prstGeom prst="rect">
                  <a:avLst/>
                </a:prstGeom>
                <a:blipFill>
                  <a:blip r:embed="rId2"/>
                  <a:stretch>
                    <a:fillRect l="-749" t="-818" r="-898"/>
                  </a:stretch>
                </a:blipFill>
                <a:ln>
                  <a:solidFill>
                    <a:schemeClr val="tx1"/>
                  </a:solidFill>
                </a:ln>
              </p:spPr>
              <p:txBody>
                <a:bodyPr/>
                <a:lstStyle/>
                <a:p>
                  <a:r>
                    <a:rPr lang="en-US">
                      <a:noFill/>
                    </a:rPr>
                    <a:t> </a:t>
                  </a:r>
                </a:p>
              </p:txBody>
            </p:sp>
          </mc:Fallback>
        </mc:AlternateContent>
      </p:grpSp>
    </p:spTree>
    <p:extLst>
      <p:ext uri="{BB962C8B-B14F-4D97-AF65-F5344CB8AC3E}">
        <p14:creationId xmlns:p14="http://schemas.microsoft.com/office/powerpoint/2010/main" val="1096369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944D-2299-495C-AEA4-E6DDC5F9B091}"/>
              </a:ext>
            </a:extLst>
          </p:cNvPr>
          <p:cNvSpPr>
            <a:spLocks noGrp="1"/>
          </p:cNvSpPr>
          <p:nvPr>
            <p:ph type="title"/>
          </p:nvPr>
        </p:nvSpPr>
        <p:spPr/>
        <p:txBody>
          <a:bodyPr/>
          <a:lstStyle/>
          <a:p>
            <a:r>
              <a:rPr lang="en-US" dirty="0"/>
              <a:t>Calculating Correlation</a:t>
            </a:r>
          </a:p>
        </p:txBody>
      </p:sp>
      <p:sp>
        <p:nvSpPr>
          <p:cNvPr id="7" name="Rectangle 6">
            <a:extLst>
              <a:ext uri="{FF2B5EF4-FFF2-40B4-BE49-F238E27FC236}">
                <a16:creationId xmlns:a16="http://schemas.microsoft.com/office/drawing/2014/main" id="{E1411E7C-7099-4C83-82A8-77010D113EC6}"/>
              </a:ext>
            </a:extLst>
          </p:cNvPr>
          <p:cNvSpPr/>
          <p:nvPr/>
        </p:nvSpPr>
        <p:spPr>
          <a:xfrm>
            <a:off x="621976" y="2600857"/>
            <a:ext cx="184731" cy="369332"/>
          </a:xfrm>
          <a:prstGeom prst="rect">
            <a:avLst/>
          </a:prstGeom>
        </p:spPr>
        <p:txBody>
          <a:bodyPr wrap="none">
            <a:spAutoFit/>
          </a:bodyPr>
          <a:lstStyle/>
          <a:p>
            <a:endParaRPr lang="en-US" dirty="0"/>
          </a:p>
        </p:txBody>
      </p:sp>
      <p:grpSp>
        <p:nvGrpSpPr>
          <p:cNvPr id="9" name="Group 8">
            <a:extLst>
              <a:ext uri="{FF2B5EF4-FFF2-40B4-BE49-F238E27FC236}">
                <a16:creationId xmlns:a16="http://schemas.microsoft.com/office/drawing/2014/main" id="{0DFC0D0A-D35C-4138-8484-3886BB461558}"/>
              </a:ext>
            </a:extLst>
          </p:cNvPr>
          <p:cNvGrpSpPr/>
          <p:nvPr/>
        </p:nvGrpSpPr>
        <p:grpSpPr>
          <a:xfrm>
            <a:off x="504330" y="1520040"/>
            <a:ext cx="8135340" cy="4191992"/>
            <a:chOff x="504330" y="1520040"/>
            <a:chExt cx="8135340" cy="4191992"/>
          </a:xfrm>
        </p:grpSpPr>
        <p:grpSp>
          <p:nvGrpSpPr>
            <p:cNvPr id="4" name="Group 3">
              <a:extLst>
                <a:ext uri="{FF2B5EF4-FFF2-40B4-BE49-F238E27FC236}">
                  <a16:creationId xmlns:a16="http://schemas.microsoft.com/office/drawing/2014/main" id="{EA3069FC-2056-4CF2-BC72-6F8921DF69A4}"/>
                </a:ext>
              </a:extLst>
            </p:cNvPr>
            <p:cNvGrpSpPr/>
            <p:nvPr/>
          </p:nvGrpSpPr>
          <p:grpSpPr>
            <a:xfrm>
              <a:off x="504330" y="1520040"/>
              <a:ext cx="8135340" cy="4191992"/>
              <a:chOff x="843992" y="3260954"/>
              <a:chExt cx="7142671" cy="2267104"/>
            </a:xfrm>
          </p:grpSpPr>
          <p:sp>
            <p:nvSpPr>
              <p:cNvPr id="5" name="TextBox 4">
                <a:extLst>
                  <a:ext uri="{FF2B5EF4-FFF2-40B4-BE49-F238E27FC236}">
                    <a16:creationId xmlns:a16="http://schemas.microsoft.com/office/drawing/2014/main" id="{129B8135-BD82-4C29-8785-B7F88E00BD91}"/>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Calculate the Correlation </a:t>
                </a:r>
                <a:r>
                  <a:rPr lang="en-US" sz="2400" i="1" dirty="0"/>
                  <a:t>r</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E12191E-5A4F-4E9D-98CE-D5EFE1A26604}"/>
                      </a:ext>
                    </a:extLst>
                  </p:cNvPr>
                  <p:cNvSpPr txBox="1"/>
                  <p:nvPr/>
                </p:nvSpPr>
                <p:spPr>
                  <a:xfrm>
                    <a:off x="843992" y="3519657"/>
                    <a:ext cx="7142671" cy="2008401"/>
                  </a:xfrm>
                  <a:prstGeom prst="rect">
                    <a:avLst/>
                  </a:prstGeom>
                  <a:noFill/>
                  <a:ln>
                    <a:solidFill>
                      <a:schemeClr val="tx1"/>
                    </a:solidFill>
                  </a:ln>
                </p:spPr>
                <p:txBody>
                  <a:bodyPr wrap="square" rtlCol="0">
                    <a:noAutofit/>
                  </a:bodyPr>
                  <a:lstStyle/>
                  <a:p>
                    <a:pPr>
                      <a:spcAft>
                        <a:spcPts val="600"/>
                      </a:spcAft>
                      <a:defRPr/>
                    </a:pPr>
                    <a:r>
                      <a:rPr lang="en-US" sz="2000" dirty="0">
                        <a:solidFill>
                          <a:srgbClr val="000000"/>
                        </a:solidFill>
                        <a:cs typeface="Helvetica Neue"/>
                      </a:rPr>
                      <a:t>Suppose that we have data on variables </a:t>
                    </a:r>
                    <a:r>
                      <a:rPr lang="en-US" sz="2000" i="1" dirty="0">
                        <a:solidFill>
                          <a:srgbClr val="000000"/>
                        </a:solidFill>
                        <a:cs typeface="Helvetica Neue"/>
                      </a:rPr>
                      <a:t>x</a:t>
                    </a:r>
                    <a:r>
                      <a:rPr lang="en-US" sz="2000" dirty="0">
                        <a:solidFill>
                          <a:srgbClr val="000000"/>
                        </a:solidFill>
                        <a:cs typeface="Helvetica Neue"/>
                      </a:rPr>
                      <a:t> and </a:t>
                    </a:r>
                    <a:r>
                      <a:rPr lang="en-US" sz="2000" i="1" dirty="0">
                        <a:solidFill>
                          <a:srgbClr val="000000"/>
                        </a:solidFill>
                        <a:cs typeface="Helvetica Neue"/>
                      </a:rPr>
                      <a:t>y</a:t>
                    </a:r>
                    <a:r>
                      <a:rPr lang="en-US" sz="2000" dirty="0">
                        <a:solidFill>
                          <a:srgbClr val="000000"/>
                        </a:solidFill>
                        <a:cs typeface="Helvetica Neue"/>
                      </a:rPr>
                      <a:t> for </a:t>
                    </a:r>
                    <a:r>
                      <a:rPr lang="en-US" sz="2000" i="1" dirty="0">
                        <a:solidFill>
                          <a:srgbClr val="000000"/>
                        </a:solidFill>
                        <a:cs typeface="Helvetica Neue"/>
                      </a:rPr>
                      <a:t>n</a:t>
                    </a:r>
                    <a:r>
                      <a:rPr lang="en-US" sz="2000" dirty="0">
                        <a:solidFill>
                          <a:srgbClr val="000000"/>
                        </a:solidFill>
                        <a:cs typeface="Helvetica Neue"/>
                      </a:rPr>
                      <a:t> individuals. The values for the first individual are </a:t>
                    </a:r>
                    <a:r>
                      <a:rPr lang="en-US" sz="2000" i="1" dirty="0">
                        <a:solidFill>
                          <a:srgbClr val="000000"/>
                        </a:solidFill>
                        <a:cs typeface="Helvetica Neue"/>
                      </a:rPr>
                      <a:t>x</a:t>
                    </a:r>
                    <a:r>
                      <a:rPr lang="en-US" sz="2000" i="1" baseline="-25000" dirty="0">
                        <a:solidFill>
                          <a:srgbClr val="000000"/>
                        </a:solidFill>
                        <a:cs typeface="Helvetica Neue"/>
                      </a:rPr>
                      <a:t>1</a:t>
                    </a:r>
                    <a:r>
                      <a:rPr lang="en-US" sz="2000" dirty="0">
                        <a:solidFill>
                          <a:srgbClr val="000000"/>
                        </a:solidFill>
                        <a:cs typeface="Helvetica Neue"/>
                      </a:rPr>
                      <a:t> and </a:t>
                    </a:r>
                    <a:r>
                      <a:rPr lang="en-US" sz="2000" i="1" dirty="0">
                        <a:solidFill>
                          <a:srgbClr val="000000"/>
                        </a:solidFill>
                        <a:cs typeface="Helvetica Neue"/>
                      </a:rPr>
                      <a:t>y</a:t>
                    </a:r>
                    <a:r>
                      <a:rPr lang="en-US" sz="2000" i="1" baseline="-25000" dirty="0">
                        <a:solidFill>
                          <a:srgbClr val="000000"/>
                        </a:solidFill>
                        <a:cs typeface="Helvetica Neue"/>
                      </a:rPr>
                      <a:t>1</a:t>
                    </a:r>
                    <a:r>
                      <a:rPr lang="en-US" sz="2000" dirty="0">
                        <a:solidFill>
                          <a:srgbClr val="000000"/>
                        </a:solidFill>
                        <a:cs typeface="Helvetica Neue"/>
                      </a:rPr>
                      <a:t>, the values for the second individual are </a:t>
                    </a:r>
                    <a:r>
                      <a:rPr lang="en-US" sz="2000" i="1" dirty="0">
                        <a:solidFill>
                          <a:srgbClr val="000000"/>
                        </a:solidFill>
                        <a:cs typeface="Helvetica Neue"/>
                      </a:rPr>
                      <a:t>x</a:t>
                    </a:r>
                    <a:r>
                      <a:rPr lang="en-US" sz="2000" i="1" baseline="-25000" dirty="0">
                        <a:solidFill>
                          <a:srgbClr val="000000"/>
                        </a:solidFill>
                        <a:cs typeface="Helvetica Neue"/>
                      </a:rPr>
                      <a:t>2</a:t>
                    </a:r>
                    <a:r>
                      <a:rPr lang="en-US" sz="2000" dirty="0">
                        <a:solidFill>
                          <a:srgbClr val="000000"/>
                        </a:solidFill>
                        <a:cs typeface="Helvetica Neue"/>
                      </a:rPr>
                      <a:t> and </a:t>
                    </a:r>
                    <a:r>
                      <a:rPr lang="en-US" sz="2000" i="1" dirty="0">
                        <a:solidFill>
                          <a:srgbClr val="000000"/>
                        </a:solidFill>
                        <a:cs typeface="Helvetica Neue"/>
                      </a:rPr>
                      <a:t>y</a:t>
                    </a:r>
                    <a:r>
                      <a:rPr lang="en-US" sz="2000" i="1" baseline="-25000" dirty="0">
                        <a:solidFill>
                          <a:srgbClr val="000000"/>
                        </a:solidFill>
                        <a:cs typeface="Helvetica Neue"/>
                      </a:rPr>
                      <a:t>2</a:t>
                    </a:r>
                    <a:r>
                      <a:rPr lang="en-US" sz="2000" dirty="0">
                        <a:solidFill>
                          <a:srgbClr val="000000"/>
                        </a:solidFill>
                        <a:cs typeface="Helvetica Neue"/>
                      </a:rPr>
                      <a:t>, and so on. The means and standard deviations of the two variables are </a:t>
                    </a:r>
                    <a14:m>
                      <m:oMath xmlns:m="http://schemas.openxmlformats.org/officeDocument/2006/math">
                        <m:acc>
                          <m:accPr>
                            <m:chr m:val="̅"/>
                            <m:ctrlPr>
                              <a:rPr lang="en-US" sz="2000" b="0" i="1" smtClean="0">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𝑥</m:t>
                            </m:r>
                          </m:e>
                        </m:acc>
                      </m:oMath>
                    </a14:m>
                    <a:r>
                      <a:rPr lang="en-US" sz="2000" dirty="0">
                        <a:solidFill>
                          <a:srgbClr val="000000"/>
                        </a:solidFill>
                        <a:cs typeface="Helvetica Neue"/>
                      </a:rPr>
                      <a:t> and </a:t>
                    </a:r>
                    <a:r>
                      <a:rPr lang="en-US" sz="2000" i="1" dirty="0" err="1">
                        <a:solidFill>
                          <a:srgbClr val="000000"/>
                        </a:solidFill>
                        <a:cs typeface="Helvetica Neue"/>
                      </a:rPr>
                      <a:t>s</a:t>
                    </a:r>
                    <a:r>
                      <a:rPr lang="en-US" sz="2000" i="1" baseline="-25000" dirty="0" err="1">
                        <a:solidFill>
                          <a:srgbClr val="000000"/>
                        </a:solidFill>
                        <a:cs typeface="Helvetica Neue"/>
                      </a:rPr>
                      <a:t>x</a:t>
                    </a:r>
                    <a:r>
                      <a:rPr lang="en-US" sz="2000" dirty="0">
                        <a:solidFill>
                          <a:srgbClr val="000000"/>
                        </a:solidFill>
                        <a:cs typeface="Helvetica Neue"/>
                      </a:rPr>
                      <a:t> for the </a:t>
                    </a:r>
                    <a:r>
                      <a:rPr lang="en-US" sz="2000" i="1" dirty="0">
                        <a:solidFill>
                          <a:srgbClr val="000000"/>
                        </a:solidFill>
                        <a:cs typeface="Helvetica Neue"/>
                      </a:rPr>
                      <a:t>x</a:t>
                    </a:r>
                    <a:r>
                      <a:rPr lang="en-US" sz="2000" dirty="0">
                        <a:solidFill>
                          <a:srgbClr val="000000"/>
                        </a:solidFill>
                        <a:cs typeface="Helvetica Neue"/>
                      </a:rPr>
                      <a:t>-values and </a:t>
                    </a:r>
                    <a14:m>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𝑦</m:t>
                            </m:r>
                          </m:e>
                        </m:acc>
                      </m:oMath>
                    </a14:m>
                    <a:r>
                      <a:rPr lang="en-US" sz="2000" i="1" dirty="0">
                        <a:solidFill>
                          <a:srgbClr val="000000"/>
                        </a:solidFill>
                        <a:cs typeface="Helvetica Neue"/>
                      </a:rPr>
                      <a:t> </a:t>
                    </a:r>
                    <a:r>
                      <a:rPr lang="en-US" sz="2000" dirty="0">
                        <a:solidFill>
                          <a:srgbClr val="000000"/>
                        </a:solidFill>
                        <a:cs typeface="Helvetica Neue"/>
                      </a:rPr>
                      <a:t>and </a:t>
                    </a:r>
                    <a:r>
                      <a:rPr lang="en-US" sz="2000" i="1" dirty="0" err="1">
                        <a:solidFill>
                          <a:srgbClr val="000000"/>
                        </a:solidFill>
                        <a:cs typeface="Helvetica Neue"/>
                      </a:rPr>
                      <a:t>s</a:t>
                    </a:r>
                    <a:r>
                      <a:rPr lang="en-US" sz="2000" i="1" baseline="-25000" dirty="0" err="1">
                        <a:solidFill>
                          <a:srgbClr val="000000"/>
                        </a:solidFill>
                        <a:cs typeface="Helvetica Neue"/>
                      </a:rPr>
                      <a:t>y</a:t>
                    </a:r>
                    <a:r>
                      <a:rPr lang="en-US" sz="2000" dirty="0">
                        <a:solidFill>
                          <a:srgbClr val="000000"/>
                        </a:solidFill>
                        <a:cs typeface="Helvetica Neue"/>
                      </a:rPr>
                      <a:t> for the </a:t>
                    </a:r>
                    <a:r>
                      <a:rPr lang="en-US" sz="2000" i="1" dirty="0">
                        <a:solidFill>
                          <a:srgbClr val="000000"/>
                        </a:solidFill>
                        <a:cs typeface="Helvetica Neue"/>
                      </a:rPr>
                      <a:t>y</a:t>
                    </a:r>
                    <a:r>
                      <a:rPr lang="en-US" sz="2000" dirty="0">
                        <a:solidFill>
                          <a:srgbClr val="000000"/>
                        </a:solidFill>
                        <a:cs typeface="Helvetica Neue"/>
                      </a:rPr>
                      <a:t>-values. </a:t>
                    </a:r>
                  </a:p>
                  <a:p>
                    <a:pPr>
                      <a:spcAft>
                        <a:spcPts val="600"/>
                      </a:spcAft>
                      <a:defRPr/>
                    </a:pPr>
                    <a:r>
                      <a:rPr lang="en-US" sz="2000" dirty="0">
                        <a:solidFill>
                          <a:srgbClr val="000000"/>
                        </a:solidFill>
                        <a:cs typeface="Helvetica Neue"/>
                      </a:rPr>
                      <a:t>The correlation </a:t>
                    </a:r>
                    <a:r>
                      <a:rPr lang="en-US" sz="2000" i="1" dirty="0">
                        <a:solidFill>
                          <a:srgbClr val="000000"/>
                        </a:solidFill>
                        <a:cs typeface="Helvetica Neue"/>
                      </a:rPr>
                      <a:t>r</a:t>
                    </a:r>
                    <a:r>
                      <a:rPr lang="en-US" sz="2000" dirty="0">
                        <a:solidFill>
                          <a:srgbClr val="000000"/>
                        </a:solidFill>
                        <a:cs typeface="Helvetica Neue"/>
                      </a:rPr>
                      <a:t> between </a:t>
                    </a:r>
                    <a:r>
                      <a:rPr lang="en-US" sz="2000" i="1" dirty="0">
                        <a:solidFill>
                          <a:srgbClr val="000000"/>
                        </a:solidFill>
                        <a:cs typeface="Helvetica Neue"/>
                      </a:rPr>
                      <a:t>x</a:t>
                    </a:r>
                    <a:r>
                      <a:rPr lang="en-US" sz="2000" dirty="0">
                        <a:solidFill>
                          <a:srgbClr val="000000"/>
                        </a:solidFill>
                        <a:cs typeface="Helvetica Neue"/>
                      </a:rPr>
                      <a:t> and </a:t>
                    </a:r>
                    <a:r>
                      <a:rPr lang="en-US" sz="2000" i="1" dirty="0">
                        <a:solidFill>
                          <a:srgbClr val="000000"/>
                        </a:solidFill>
                        <a:cs typeface="Helvetica Neue"/>
                      </a:rPr>
                      <a:t>y</a:t>
                    </a:r>
                    <a:r>
                      <a:rPr lang="en-US" sz="2000" dirty="0">
                        <a:solidFill>
                          <a:srgbClr val="000000"/>
                        </a:solidFill>
                        <a:cs typeface="Helvetica Neue"/>
                      </a:rPr>
                      <a:t> is: </a:t>
                    </a:r>
                  </a:p>
                  <a:p>
                    <a:endParaRPr lang="en-US" sz="2000" dirty="0"/>
                  </a:p>
                </p:txBody>
              </p:sp>
            </mc:Choice>
            <mc:Fallback xmlns="">
              <p:sp>
                <p:nvSpPr>
                  <p:cNvPr id="6" name="TextBox 5">
                    <a:extLst>
                      <a:ext uri="{FF2B5EF4-FFF2-40B4-BE49-F238E27FC236}">
                        <a16:creationId xmlns:a16="http://schemas.microsoft.com/office/drawing/2014/main" id="{3E12191E-5A4F-4E9D-98CE-D5EFE1A26604}"/>
                      </a:ext>
                    </a:extLst>
                  </p:cNvPr>
                  <p:cNvSpPr txBox="1">
                    <a:spLocks noRot="1" noChangeAspect="1" noMove="1" noResize="1" noEditPoints="1" noAdjustHandles="1" noChangeArrowheads="1" noChangeShapeType="1" noTextEdit="1"/>
                  </p:cNvSpPr>
                  <p:nvPr/>
                </p:nvSpPr>
                <p:spPr>
                  <a:xfrm>
                    <a:off x="843992" y="3519657"/>
                    <a:ext cx="7142671" cy="2008401"/>
                  </a:xfrm>
                  <a:prstGeom prst="rect">
                    <a:avLst/>
                  </a:prstGeom>
                  <a:blipFill>
                    <a:blip r:embed="rId3"/>
                    <a:stretch>
                      <a:fillRect l="-749" t="-818" r="-898"/>
                    </a:stretch>
                  </a:blipFill>
                  <a:ln>
                    <a:solidFill>
                      <a:schemeClr val="tx1"/>
                    </a:solidFill>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graphicFrame>
              <p:nvGraphicFramePr>
                <p:cNvPr id="8" name="Object 2">
                  <a:extLst>
                    <a:ext uri="{FF2B5EF4-FFF2-40B4-BE49-F238E27FC236}">
                      <a16:creationId xmlns:a16="http://schemas.microsoft.com/office/drawing/2014/main" id="{0ECEC2BF-50C1-4BFC-BC98-49CF59AB84E4}"/>
                    </a:ext>
                  </a:extLst>
                </p:cNvPr>
                <p:cNvGraphicFramePr>
                  <a:graphicFrameLocks noChangeAspect="1"/>
                </p:cNvGraphicFramePr>
                <p:nvPr/>
              </p:nvGraphicFramePr>
              <p:xfrm>
                <a:off x="652463" y="3817938"/>
                <a:ext cx="7870825" cy="1741487"/>
              </p:xfrm>
              <a:graphic>
                <a:graphicData uri="http://schemas.openxmlformats.org/presentationml/2006/ole">
                  <mc:AlternateContent>
                    <mc:Choice xmlns:v="urn:schemas-microsoft-com:vml" Requires="v">
                      <p:oleObj spid="_x0000_s1034" name="Equation" r:id="rId4" imgW="4470120" imgH="1066680" progId="Equation.DSMT4">
                        <p:embed/>
                      </p:oleObj>
                    </mc:Choice>
                    <mc:Fallback>
                      <p:oleObj name="Equation" r:id="rId4" imgW="4470120" imgH="1066680" progId="Equation.DSMT4">
                        <p:embed/>
                        <p:pic>
                          <p:nvPicPr>
                            <p:cNvPr id="8" name="Object 2">
                              <a:extLst>
                                <a:ext uri="{FF2B5EF4-FFF2-40B4-BE49-F238E27FC236}">
                                  <a16:creationId xmlns:a16="http://schemas.microsoft.com/office/drawing/2014/main" id="{0ECEC2BF-50C1-4BFC-BC98-49CF59AB84E4}"/>
                                </a:ext>
                              </a:extLst>
                            </p:cNvPr>
                            <p:cNvPicPr>
                              <a:picLocks noChangeAspect="1" noChangeArrowheads="1"/>
                            </p:cNvPicPr>
                            <p:nvPr/>
                          </p:nvPicPr>
                          <p:blipFill>
                            <a:blip r:embed="rId5"/>
                            <a:srcRect/>
                            <a:stretch>
                              <a:fillRect/>
                            </a:stretch>
                          </p:blipFill>
                          <p:spPr bwMode="auto">
                            <a:xfrm>
                              <a:off x="652463" y="3817938"/>
                              <a:ext cx="7870825" cy="1741487"/>
                            </a:xfrm>
                            <a:prstGeom prst="rect">
                              <a:avLst/>
                            </a:prstGeom>
                            <a:noFill/>
                            <a:ln>
                              <a:noFill/>
                            </a:ln>
                          </p:spPr>
                        </p:pic>
                      </p:oleObj>
                    </mc:Fallback>
                  </mc:AlternateContent>
                </a:graphicData>
              </a:graphic>
            </p:graphicFrame>
          </mc:Choice>
          <mc:Fallback xmlns="">
            <p:graphicFrame>
              <p:nvGraphicFramePr>
                <p:cNvPr id="8" name="Object 2">
                  <a:extLst>
                    <a:ext uri="{FF2B5EF4-FFF2-40B4-BE49-F238E27FC236}">
                      <a16:creationId xmlns:a16="http://schemas.microsoft.com/office/drawing/2014/main" id="{0ECEC2BF-50C1-4BFC-BC98-49CF59AB84E4}"/>
                    </a:ext>
                  </a:extLst>
                </p:cNvPr>
                <p:cNvGraphicFramePr>
                  <a:graphicFrameLocks noChangeAspect="1"/>
                </p:cNvGraphicFramePr>
                <p:nvPr/>
              </p:nvGraphicFramePr>
              <p:xfrm>
                <a:off x="652463" y="3817938"/>
                <a:ext cx="7870825" cy="1741487"/>
              </p:xfrm>
              <a:graphic>
                <a:graphicData uri="http://schemas.openxmlformats.org/presentationml/2006/ole">
                  <mc:AlternateContent>
                    <mc:Choice xmlns:v="urn:schemas-microsoft-com:vml" Requires="v">
                      <p:oleObj spid="_x0000_s1026" name="Equation" r:id="rId6" imgW="4470120" imgH="1066680" progId="Equation.DSMT4">
                        <p:embed/>
                      </p:oleObj>
                    </mc:Choice>
                    <mc:Fallback>
                      <p:oleObj name="Equation" r:id="rId6" imgW="4470120" imgH="1066680" progId="Equation.DSMT4">
                        <p:embed/>
                        <p:pic>
                          <p:nvPicPr>
                            <p:cNvPr id="8" name="Object 2">
                              <a:extLst>
                                <a:ext uri="{FF2B5EF4-FFF2-40B4-BE49-F238E27FC236}">
                                  <a16:creationId xmlns:a16="http://schemas.microsoft.com/office/drawing/2014/main" id="{0ECEC2BF-50C1-4BFC-BC98-49CF59AB84E4}"/>
                                </a:ext>
                              </a:extLst>
                            </p:cNvPr>
                            <p:cNvPicPr>
                              <a:picLocks noChangeAspect="1" noChangeArrowheads="1"/>
                            </p:cNvPicPr>
                            <p:nvPr/>
                          </p:nvPicPr>
                          <p:blipFill>
                            <a:blip r:embed="rId7"/>
                            <a:srcRect/>
                            <a:stretch>
                              <a:fillRect/>
                            </a:stretch>
                          </p:blipFill>
                          <p:spPr bwMode="auto">
                            <a:xfrm>
                              <a:off x="652463" y="3817938"/>
                              <a:ext cx="7870825" cy="1741487"/>
                            </a:xfrm>
                            <a:prstGeom prst="rect">
                              <a:avLst/>
                            </a:prstGeom>
                            <a:noFill/>
                            <a:ln>
                              <a:noFill/>
                            </a:ln>
                          </p:spPr>
                        </p:pic>
                      </p:oleObj>
                    </mc:Fallback>
                  </mc:AlternateContent>
                </a:graphicData>
              </a:graphic>
            </p:graphicFrame>
          </mc:Fallback>
        </mc:AlternateContent>
      </p:grpSp>
    </p:spTree>
    <p:extLst>
      <p:ext uri="{BB962C8B-B14F-4D97-AF65-F5344CB8AC3E}">
        <p14:creationId xmlns:p14="http://schemas.microsoft.com/office/powerpoint/2010/main" val="320471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CB49-E2C9-4F6F-8052-00167C45DE7B}"/>
              </a:ext>
            </a:extLst>
          </p:cNvPr>
          <p:cNvSpPr>
            <a:spLocks noGrp="1"/>
          </p:cNvSpPr>
          <p:nvPr>
            <p:ph type="title"/>
          </p:nvPr>
        </p:nvSpPr>
        <p:spPr/>
        <p:txBody>
          <a:bodyPr/>
          <a:lstStyle/>
          <a:p>
            <a:r>
              <a:rPr lang="en-US" dirty="0"/>
              <a:t>Facts About Correlation</a:t>
            </a:r>
          </a:p>
        </p:txBody>
      </p:sp>
      <p:sp>
        <p:nvSpPr>
          <p:cNvPr id="4" name="Vertical Text Placeholder 2">
            <a:extLst>
              <a:ext uri="{FF2B5EF4-FFF2-40B4-BE49-F238E27FC236}">
                <a16:creationId xmlns:a16="http://schemas.microsoft.com/office/drawing/2014/main" id="{32ED9CEE-7E68-4864-9088-2F844D238034}"/>
              </a:ext>
            </a:extLst>
          </p:cNvPr>
          <p:cNvSpPr>
            <a:spLocks noGrp="1"/>
          </p:cNvSpPr>
          <p:nvPr>
            <p:ph idx="1"/>
          </p:nvPr>
        </p:nvSpPr>
        <p:spPr>
          <a:xfrm>
            <a:off x="628650" y="1524731"/>
            <a:ext cx="8075963" cy="714737"/>
          </a:xfrm>
        </p:spPr>
        <p:txBody>
          <a:bodyPr>
            <a:normAutofit/>
          </a:bodyPr>
          <a:lstStyle/>
          <a:p>
            <a:pPr marL="0" indent="0" eaLnBrk="1" hangingPunct="1">
              <a:buFont typeface="Arial" panose="020B0604020202020204" pitchFamily="34" charset="0"/>
              <a:buNone/>
            </a:pPr>
            <a:r>
              <a:rPr lang="en-US" altLang="en-US" sz="2000" dirty="0">
                <a:solidFill>
                  <a:srgbClr val="000000"/>
                </a:solidFill>
                <a:ea typeface="ＭＳ Ｐゴシック" panose="020B0600070205080204" pitchFamily="34" charset="-128"/>
              </a:rPr>
              <a:t>How correlation behaves is more important than the details of the formula.  Here are some important facts about </a:t>
            </a:r>
            <a:r>
              <a:rPr lang="en-US" altLang="en-US" sz="2000" i="1" dirty="0">
                <a:solidFill>
                  <a:srgbClr val="000000"/>
                </a:solidFill>
                <a:ea typeface="ＭＳ Ｐゴシック" panose="020B0600070205080204" pitchFamily="34" charset="-128"/>
              </a:rPr>
              <a:t>r</a:t>
            </a:r>
            <a:r>
              <a:rPr lang="en-US" altLang="en-US" sz="2000" dirty="0">
                <a:solidFill>
                  <a:srgbClr val="000000"/>
                </a:solidFill>
                <a:ea typeface="ＭＳ Ｐゴシック" panose="020B0600070205080204" pitchFamily="34" charset="-128"/>
              </a:rPr>
              <a:t>.</a:t>
            </a:r>
          </a:p>
        </p:txBody>
      </p:sp>
    </p:spTree>
    <p:extLst>
      <p:ext uri="{BB962C8B-B14F-4D97-AF65-F5344CB8AC3E}">
        <p14:creationId xmlns:p14="http://schemas.microsoft.com/office/powerpoint/2010/main" val="2647587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CB49-E2C9-4F6F-8052-00167C45DE7B}"/>
              </a:ext>
            </a:extLst>
          </p:cNvPr>
          <p:cNvSpPr>
            <a:spLocks noGrp="1"/>
          </p:cNvSpPr>
          <p:nvPr>
            <p:ph type="title"/>
          </p:nvPr>
        </p:nvSpPr>
        <p:spPr/>
        <p:txBody>
          <a:bodyPr/>
          <a:lstStyle/>
          <a:p>
            <a:r>
              <a:rPr lang="en-US" dirty="0"/>
              <a:t>Facts About Correlation</a:t>
            </a:r>
          </a:p>
        </p:txBody>
      </p:sp>
      <p:sp>
        <p:nvSpPr>
          <p:cNvPr id="4" name="Vertical Text Placeholder 2">
            <a:extLst>
              <a:ext uri="{FF2B5EF4-FFF2-40B4-BE49-F238E27FC236}">
                <a16:creationId xmlns:a16="http://schemas.microsoft.com/office/drawing/2014/main" id="{32ED9CEE-7E68-4864-9088-2F844D238034}"/>
              </a:ext>
            </a:extLst>
          </p:cNvPr>
          <p:cNvSpPr>
            <a:spLocks noGrp="1"/>
          </p:cNvSpPr>
          <p:nvPr>
            <p:ph idx="1"/>
          </p:nvPr>
        </p:nvSpPr>
        <p:spPr>
          <a:xfrm>
            <a:off x="628650" y="1524731"/>
            <a:ext cx="8075963" cy="714737"/>
          </a:xfrm>
        </p:spPr>
        <p:txBody>
          <a:bodyPr>
            <a:normAutofit/>
          </a:bodyPr>
          <a:lstStyle/>
          <a:p>
            <a:pPr marL="0" indent="0" eaLnBrk="1" hangingPunct="1">
              <a:buFont typeface="Arial" panose="020B0604020202020204" pitchFamily="34" charset="0"/>
              <a:buNone/>
            </a:pPr>
            <a:r>
              <a:rPr lang="en-US" altLang="en-US" sz="2000" dirty="0">
                <a:solidFill>
                  <a:srgbClr val="000000"/>
                </a:solidFill>
                <a:ea typeface="ＭＳ Ｐゴシック" panose="020B0600070205080204" pitchFamily="34" charset="-128"/>
              </a:rPr>
              <a:t>How correlation behaves is more important than the details of the formula.  Here are some important facts about </a:t>
            </a:r>
            <a:r>
              <a:rPr lang="en-US" altLang="en-US" sz="2000" i="1" dirty="0">
                <a:solidFill>
                  <a:srgbClr val="000000"/>
                </a:solidFill>
                <a:ea typeface="ＭＳ Ｐゴシック" panose="020B0600070205080204" pitchFamily="34" charset="-128"/>
              </a:rPr>
              <a:t>r</a:t>
            </a:r>
            <a:r>
              <a:rPr lang="en-US" altLang="en-US" sz="2000" dirty="0">
                <a:solidFill>
                  <a:srgbClr val="000000"/>
                </a:solidFill>
                <a:ea typeface="ＭＳ Ｐゴシック" panose="020B0600070205080204" pitchFamily="34" charset="-128"/>
              </a:rPr>
              <a:t>.</a:t>
            </a:r>
          </a:p>
        </p:txBody>
      </p:sp>
      <p:sp>
        <p:nvSpPr>
          <p:cNvPr id="5" name="TextBox 4">
            <a:extLst>
              <a:ext uri="{FF2B5EF4-FFF2-40B4-BE49-F238E27FC236}">
                <a16:creationId xmlns:a16="http://schemas.microsoft.com/office/drawing/2014/main" id="{EE4221F3-0B02-4CB4-AA0D-F7EDD3CE729F}"/>
              </a:ext>
            </a:extLst>
          </p:cNvPr>
          <p:cNvSpPr txBox="1">
            <a:spLocks noChangeArrowheads="1"/>
          </p:cNvSpPr>
          <p:nvPr/>
        </p:nvSpPr>
        <p:spPr bwMode="auto">
          <a:xfrm>
            <a:off x="978868" y="2671867"/>
            <a:ext cx="7375525" cy="400110"/>
          </a:xfrm>
          <a:prstGeom prst="rect">
            <a:avLst/>
          </a:prstGeom>
          <a:solidFill>
            <a:schemeClr val="accent5">
              <a:lumMod val="20000"/>
              <a:lumOff val="80000"/>
            </a:schemeClr>
          </a:solidFill>
          <a:ln w="9525">
            <a:solidFill>
              <a:srgbClr val="000000"/>
            </a:solidFill>
            <a:miter lim="800000"/>
            <a:headEnd/>
            <a:tailEnd/>
          </a:ln>
          <a:effectLst>
            <a:outerShdw blurRad="292100" dist="38100" dir="2700000" sx="101000" sy="101000" algn="tl" rotWithShape="0">
              <a:prstClr val="black">
                <a:alpha val="40000"/>
              </a:prstClr>
            </a:outerShdw>
          </a:effectLst>
        </p:spPr>
        <p:txBody>
          <a:bodyPr>
            <a:spAutoFit/>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Rockwell" panose="02060603020205020403" pitchFamily="18" charset="0"/>
              <a:buAutoNum type="arabicPeriod"/>
            </a:pPr>
            <a:r>
              <a:rPr lang="en-US" altLang="en-US" sz="2000" dirty="0">
                <a:latin typeface="+mn-lt"/>
              </a:rPr>
              <a:t>Correlation requires that both variables be quantitative.</a:t>
            </a:r>
          </a:p>
        </p:txBody>
      </p:sp>
    </p:spTree>
    <p:extLst>
      <p:ext uri="{BB962C8B-B14F-4D97-AF65-F5344CB8AC3E}">
        <p14:creationId xmlns:p14="http://schemas.microsoft.com/office/powerpoint/2010/main" val="1524297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CB49-E2C9-4F6F-8052-00167C45DE7B}"/>
              </a:ext>
            </a:extLst>
          </p:cNvPr>
          <p:cNvSpPr>
            <a:spLocks noGrp="1"/>
          </p:cNvSpPr>
          <p:nvPr>
            <p:ph type="title"/>
          </p:nvPr>
        </p:nvSpPr>
        <p:spPr/>
        <p:txBody>
          <a:bodyPr/>
          <a:lstStyle/>
          <a:p>
            <a:r>
              <a:rPr lang="en-US" dirty="0"/>
              <a:t>Facts About Correlation</a:t>
            </a:r>
          </a:p>
        </p:txBody>
      </p:sp>
      <p:sp>
        <p:nvSpPr>
          <p:cNvPr id="4" name="Vertical Text Placeholder 2">
            <a:extLst>
              <a:ext uri="{FF2B5EF4-FFF2-40B4-BE49-F238E27FC236}">
                <a16:creationId xmlns:a16="http://schemas.microsoft.com/office/drawing/2014/main" id="{32ED9CEE-7E68-4864-9088-2F844D238034}"/>
              </a:ext>
            </a:extLst>
          </p:cNvPr>
          <p:cNvSpPr>
            <a:spLocks noGrp="1"/>
          </p:cNvSpPr>
          <p:nvPr>
            <p:ph idx="1"/>
          </p:nvPr>
        </p:nvSpPr>
        <p:spPr>
          <a:xfrm>
            <a:off x="628650" y="1524731"/>
            <a:ext cx="8075963" cy="714737"/>
          </a:xfrm>
        </p:spPr>
        <p:txBody>
          <a:bodyPr>
            <a:normAutofit/>
          </a:bodyPr>
          <a:lstStyle/>
          <a:p>
            <a:pPr marL="0" indent="0" eaLnBrk="1" hangingPunct="1">
              <a:buFont typeface="Arial" panose="020B0604020202020204" pitchFamily="34" charset="0"/>
              <a:buNone/>
            </a:pPr>
            <a:r>
              <a:rPr lang="en-US" altLang="en-US" sz="2000" dirty="0">
                <a:solidFill>
                  <a:srgbClr val="000000"/>
                </a:solidFill>
                <a:ea typeface="ＭＳ Ｐゴシック" panose="020B0600070205080204" pitchFamily="34" charset="-128"/>
              </a:rPr>
              <a:t>How correlation behaves is more important than the details of the formula.  Here are some important facts about </a:t>
            </a:r>
            <a:r>
              <a:rPr lang="en-US" altLang="en-US" sz="2000" i="1" dirty="0">
                <a:solidFill>
                  <a:srgbClr val="000000"/>
                </a:solidFill>
                <a:ea typeface="ＭＳ Ｐゴシック" panose="020B0600070205080204" pitchFamily="34" charset="-128"/>
              </a:rPr>
              <a:t>r</a:t>
            </a:r>
            <a:r>
              <a:rPr lang="en-US" altLang="en-US" sz="2000" dirty="0">
                <a:solidFill>
                  <a:srgbClr val="000000"/>
                </a:solidFill>
                <a:ea typeface="ＭＳ Ｐゴシック" panose="020B0600070205080204" pitchFamily="34" charset="-128"/>
              </a:rPr>
              <a:t>.</a:t>
            </a:r>
          </a:p>
        </p:txBody>
      </p:sp>
      <p:sp>
        <p:nvSpPr>
          <p:cNvPr id="5" name="TextBox 4">
            <a:extLst>
              <a:ext uri="{FF2B5EF4-FFF2-40B4-BE49-F238E27FC236}">
                <a16:creationId xmlns:a16="http://schemas.microsoft.com/office/drawing/2014/main" id="{EE4221F3-0B02-4CB4-AA0D-F7EDD3CE729F}"/>
              </a:ext>
            </a:extLst>
          </p:cNvPr>
          <p:cNvSpPr txBox="1">
            <a:spLocks noChangeArrowheads="1"/>
          </p:cNvSpPr>
          <p:nvPr/>
        </p:nvSpPr>
        <p:spPr bwMode="auto">
          <a:xfrm>
            <a:off x="978868" y="2671867"/>
            <a:ext cx="7375525" cy="1169551"/>
          </a:xfrm>
          <a:prstGeom prst="rect">
            <a:avLst/>
          </a:prstGeom>
          <a:solidFill>
            <a:schemeClr val="accent5">
              <a:lumMod val="20000"/>
              <a:lumOff val="80000"/>
            </a:schemeClr>
          </a:solidFill>
          <a:ln w="9525">
            <a:solidFill>
              <a:srgbClr val="000000"/>
            </a:solidFill>
            <a:miter lim="800000"/>
            <a:headEnd/>
            <a:tailEnd/>
          </a:ln>
          <a:effectLst>
            <a:outerShdw blurRad="292100" dist="38100" dir="2700000" sx="101000" sy="101000" algn="tl" rotWithShape="0">
              <a:prstClr val="black">
                <a:alpha val="40000"/>
              </a:prstClr>
            </a:outerShdw>
          </a:effectLst>
        </p:spPr>
        <p:txBody>
          <a:bodyPr>
            <a:spAutoFit/>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Rockwell" panose="02060603020205020403" pitchFamily="18" charset="0"/>
              <a:buAutoNum type="arabicPeriod"/>
            </a:pPr>
            <a:r>
              <a:rPr lang="en-US" altLang="en-US" sz="2000" dirty="0">
                <a:latin typeface="+mn-lt"/>
              </a:rPr>
              <a:t>Correlation requires that both variables be quantitative.</a:t>
            </a:r>
          </a:p>
          <a:p>
            <a:pPr eaLnBrk="1" hangingPunct="1">
              <a:spcAft>
                <a:spcPts val="1200"/>
              </a:spcAft>
              <a:buFont typeface="Rockwell" panose="02060603020205020403" pitchFamily="18" charset="0"/>
              <a:buAutoNum type="arabicPeriod"/>
            </a:pPr>
            <a:r>
              <a:rPr lang="en-US" altLang="en-US" sz="2000" dirty="0">
                <a:latin typeface="+mn-lt"/>
              </a:rPr>
              <a:t>Correlation makes no distinction between explanatory and response variables.</a:t>
            </a:r>
          </a:p>
        </p:txBody>
      </p:sp>
    </p:spTree>
    <p:extLst>
      <p:ext uri="{BB962C8B-B14F-4D97-AF65-F5344CB8AC3E}">
        <p14:creationId xmlns:p14="http://schemas.microsoft.com/office/powerpoint/2010/main" val="383112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CB49-E2C9-4F6F-8052-00167C45DE7B}"/>
              </a:ext>
            </a:extLst>
          </p:cNvPr>
          <p:cNvSpPr>
            <a:spLocks noGrp="1"/>
          </p:cNvSpPr>
          <p:nvPr>
            <p:ph type="title"/>
          </p:nvPr>
        </p:nvSpPr>
        <p:spPr/>
        <p:txBody>
          <a:bodyPr/>
          <a:lstStyle/>
          <a:p>
            <a:r>
              <a:rPr lang="en-US" dirty="0"/>
              <a:t>Facts About Correlation</a:t>
            </a:r>
          </a:p>
        </p:txBody>
      </p:sp>
      <p:sp>
        <p:nvSpPr>
          <p:cNvPr id="4" name="Vertical Text Placeholder 2">
            <a:extLst>
              <a:ext uri="{FF2B5EF4-FFF2-40B4-BE49-F238E27FC236}">
                <a16:creationId xmlns:a16="http://schemas.microsoft.com/office/drawing/2014/main" id="{32ED9CEE-7E68-4864-9088-2F844D238034}"/>
              </a:ext>
            </a:extLst>
          </p:cNvPr>
          <p:cNvSpPr>
            <a:spLocks noGrp="1"/>
          </p:cNvSpPr>
          <p:nvPr>
            <p:ph idx="1"/>
          </p:nvPr>
        </p:nvSpPr>
        <p:spPr>
          <a:xfrm>
            <a:off x="628650" y="1524731"/>
            <a:ext cx="8075963" cy="714737"/>
          </a:xfrm>
        </p:spPr>
        <p:txBody>
          <a:bodyPr>
            <a:normAutofit/>
          </a:bodyPr>
          <a:lstStyle/>
          <a:p>
            <a:pPr marL="0" indent="0" eaLnBrk="1" hangingPunct="1">
              <a:buFont typeface="Arial" panose="020B0604020202020204" pitchFamily="34" charset="0"/>
              <a:buNone/>
            </a:pPr>
            <a:r>
              <a:rPr lang="en-US" altLang="en-US" sz="2000" dirty="0">
                <a:solidFill>
                  <a:srgbClr val="000000"/>
                </a:solidFill>
                <a:ea typeface="ＭＳ Ｐゴシック" panose="020B0600070205080204" pitchFamily="34" charset="-128"/>
              </a:rPr>
              <a:t>How correlation behaves is more important than the details of the formula.  Here are some important facts about </a:t>
            </a:r>
            <a:r>
              <a:rPr lang="en-US" altLang="en-US" sz="2000" i="1" dirty="0">
                <a:solidFill>
                  <a:srgbClr val="000000"/>
                </a:solidFill>
                <a:ea typeface="ＭＳ Ｐゴシック" panose="020B0600070205080204" pitchFamily="34" charset="-128"/>
              </a:rPr>
              <a:t>r</a:t>
            </a:r>
            <a:r>
              <a:rPr lang="en-US" altLang="en-US" sz="2000" dirty="0">
                <a:solidFill>
                  <a:srgbClr val="000000"/>
                </a:solidFill>
                <a:ea typeface="ＭＳ Ｐゴシック" panose="020B0600070205080204" pitchFamily="34" charset="-128"/>
              </a:rPr>
              <a:t>.</a:t>
            </a:r>
          </a:p>
        </p:txBody>
      </p:sp>
      <p:sp>
        <p:nvSpPr>
          <p:cNvPr id="5" name="TextBox 4">
            <a:extLst>
              <a:ext uri="{FF2B5EF4-FFF2-40B4-BE49-F238E27FC236}">
                <a16:creationId xmlns:a16="http://schemas.microsoft.com/office/drawing/2014/main" id="{EE4221F3-0B02-4CB4-AA0D-F7EDD3CE729F}"/>
              </a:ext>
            </a:extLst>
          </p:cNvPr>
          <p:cNvSpPr txBox="1">
            <a:spLocks noChangeArrowheads="1"/>
          </p:cNvSpPr>
          <p:nvPr/>
        </p:nvSpPr>
        <p:spPr bwMode="auto">
          <a:xfrm>
            <a:off x="978868" y="2671867"/>
            <a:ext cx="7375525" cy="1938992"/>
          </a:xfrm>
          <a:prstGeom prst="rect">
            <a:avLst/>
          </a:prstGeom>
          <a:solidFill>
            <a:schemeClr val="accent5">
              <a:lumMod val="20000"/>
              <a:lumOff val="80000"/>
            </a:schemeClr>
          </a:solidFill>
          <a:ln w="9525">
            <a:solidFill>
              <a:srgbClr val="000000"/>
            </a:solidFill>
            <a:miter lim="800000"/>
            <a:headEnd/>
            <a:tailEnd/>
          </a:ln>
          <a:effectLst>
            <a:outerShdw blurRad="292100" dist="38100" dir="2700000" sx="101000" sy="101000" algn="tl" rotWithShape="0">
              <a:prstClr val="black">
                <a:alpha val="40000"/>
              </a:prstClr>
            </a:outerShdw>
          </a:effectLst>
        </p:spPr>
        <p:txBody>
          <a:bodyPr>
            <a:spAutoFit/>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Rockwell" panose="02060603020205020403" pitchFamily="18" charset="0"/>
              <a:buAutoNum type="arabicPeriod"/>
            </a:pPr>
            <a:r>
              <a:rPr lang="en-US" altLang="en-US" sz="2000" dirty="0">
                <a:latin typeface="+mn-lt"/>
              </a:rPr>
              <a:t>Correlation requires that both variables be quantitative.</a:t>
            </a:r>
          </a:p>
          <a:p>
            <a:pPr eaLnBrk="1" hangingPunct="1">
              <a:spcAft>
                <a:spcPts val="1200"/>
              </a:spcAft>
              <a:buFont typeface="Rockwell" panose="02060603020205020403" pitchFamily="18" charset="0"/>
              <a:buAutoNum type="arabicPeriod"/>
            </a:pPr>
            <a:r>
              <a:rPr lang="en-US" altLang="en-US" sz="2000" dirty="0">
                <a:latin typeface="+mn-lt"/>
              </a:rPr>
              <a:t>Correlation makes no distinction between explanatory and response variables.</a:t>
            </a:r>
          </a:p>
          <a:p>
            <a:pPr eaLnBrk="1" hangingPunct="1">
              <a:spcAft>
                <a:spcPts val="1200"/>
              </a:spcAft>
              <a:buFont typeface="Rockwell" panose="02060603020205020403" pitchFamily="18" charset="0"/>
              <a:buAutoNum type="arabicPeriod"/>
            </a:pPr>
            <a:r>
              <a:rPr lang="en-US" altLang="en-US" sz="2000" dirty="0">
                <a:latin typeface="+mn-lt"/>
              </a:rPr>
              <a:t> </a:t>
            </a:r>
            <a:r>
              <a:rPr lang="en-US" altLang="en-US" sz="2000" i="1" dirty="0">
                <a:latin typeface="+mn-lt"/>
              </a:rPr>
              <a:t>r</a:t>
            </a:r>
            <a:r>
              <a:rPr lang="en-US" altLang="en-US" sz="2000" dirty="0">
                <a:latin typeface="+mn-lt"/>
              </a:rPr>
              <a:t> does not change when we change the units of measurement of </a:t>
            </a:r>
            <a:r>
              <a:rPr lang="en-US" altLang="en-US" sz="2000" i="1" dirty="0">
                <a:latin typeface="+mn-lt"/>
              </a:rPr>
              <a:t>x</a:t>
            </a:r>
            <a:r>
              <a:rPr lang="en-US" altLang="en-US" sz="2000" dirty="0">
                <a:latin typeface="+mn-lt"/>
              </a:rPr>
              <a:t>, </a:t>
            </a:r>
            <a:r>
              <a:rPr lang="en-US" altLang="en-US" sz="2000" i="1" dirty="0">
                <a:latin typeface="+mn-lt"/>
              </a:rPr>
              <a:t>y</a:t>
            </a:r>
            <a:r>
              <a:rPr lang="en-US" altLang="en-US" sz="2000" dirty="0">
                <a:latin typeface="+mn-lt"/>
              </a:rPr>
              <a:t>, or both.</a:t>
            </a:r>
          </a:p>
        </p:txBody>
      </p:sp>
    </p:spTree>
    <p:extLst>
      <p:ext uri="{BB962C8B-B14F-4D97-AF65-F5344CB8AC3E}">
        <p14:creationId xmlns:p14="http://schemas.microsoft.com/office/powerpoint/2010/main" val="354971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CB49-E2C9-4F6F-8052-00167C45DE7B}"/>
              </a:ext>
            </a:extLst>
          </p:cNvPr>
          <p:cNvSpPr>
            <a:spLocks noGrp="1"/>
          </p:cNvSpPr>
          <p:nvPr>
            <p:ph type="title"/>
          </p:nvPr>
        </p:nvSpPr>
        <p:spPr/>
        <p:txBody>
          <a:bodyPr/>
          <a:lstStyle/>
          <a:p>
            <a:r>
              <a:rPr lang="en-US" dirty="0"/>
              <a:t>Facts About Correlation</a:t>
            </a:r>
          </a:p>
        </p:txBody>
      </p:sp>
      <p:sp>
        <p:nvSpPr>
          <p:cNvPr id="4" name="Vertical Text Placeholder 2">
            <a:extLst>
              <a:ext uri="{FF2B5EF4-FFF2-40B4-BE49-F238E27FC236}">
                <a16:creationId xmlns:a16="http://schemas.microsoft.com/office/drawing/2014/main" id="{32ED9CEE-7E68-4864-9088-2F844D238034}"/>
              </a:ext>
            </a:extLst>
          </p:cNvPr>
          <p:cNvSpPr>
            <a:spLocks noGrp="1"/>
          </p:cNvSpPr>
          <p:nvPr>
            <p:ph idx="1"/>
          </p:nvPr>
        </p:nvSpPr>
        <p:spPr>
          <a:xfrm>
            <a:off x="628650" y="1524731"/>
            <a:ext cx="8075963" cy="714737"/>
          </a:xfrm>
        </p:spPr>
        <p:txBody>
          <a:bodyPr>
            <a:normAutofit/>
          </a:bodyPr>
          <a:lstStyle/>
          <a:p>
            <a:pPr marL="0" indent="0" eaLnBrk="1" hangingPunct="1">
              <a:buFont typeface="Arial" panose="020B0604020202020204" pitchFamily="34" charset="0"/>
              <a:buNone/>
            </a:pPr>
            <a:r>
              <a:rPr lang="en-US" altLang="en-US" sz="2000" dirty="0">
                <a:solidFill>
                  <a:srgbClr val="000000"/>
                </a:solidFill>
                <a:ea typeface="ＭＳ Ｐゴシック" panose="020B0600070205080204" pitchFamily="34" charset="-128"/>
              </a:rPr>
              <a:t>How correlation behaves is more important than the details of the formula.  Here are some important facts about </a:t>
            </a:r>
            <a:r>
              <a:rPr lang="en-US" altLang="en-US" sz="2000" i="1" dirty="0">
                <a:solidFill>
                  <a:srgbClr val="000000"/>
                </a:solidFill>
                <a:ea typeface="ＭＳ Ｐゴシック" panose="020B0600070205080204" pitchFamily="34" charset="-128"/>
              </a:rPr>
              <a:t>r</a:t>
            </a:r>
            <a:r>
              <a:rPr lang="en-US" altLang="en-US" sz="2000" dirty="0">
                <a:solidFill>
                  <a:srgbClr val="000000"/>
                </a:solidFill>
                <a:ea typeface="ＭＳ Ｐゴシック" panose="020B0600070205080204" pitchFamily="34" charset="-128"/>
              </a:rPr>
              <a:t>.</a:t>
            </a:r>
          </a:p>
        </p:txBody>
      </p:sp>
      <p:sp>
        <p:nvSpPr>
          <p:cNvPr id="5" name="TextBox 4">
            <a:extLst>
              <a:ext uri="{FF2B5EF4-FFF2-40B4-BE49-F238E27FC236}">
                <a16:creationId xmlns:a16="http://schemas.microsoft.com/office/drawing/2014/main" id="{EE4221F3-0B02-4CB4-AA0D-F7EDD3CE729F}"/>
              </a:ext>
            </a:extLst>
          </p:cNvPr>
          <p:cNvSpPr txBox="1">
            <a:spLocks noChangeArrowheads="1"/>
          </p:cNvSpPr>
          <p:nvPr/>
        </p:nvSpPr>
        <p:spPr bwMode="auto">
          <a:xfrm>
            <a:off x="978868" y="2671867"/>
            <a:ext cx="7375525" cy="2400657"/>
          </a:xfrm>
          <a:prstGeom prst="rect">
            <a:avLst/>
          </a:prstGeom>
          <a:solidFill>
            <a:schemeClr val="accent5">
              <a:lumMod val="20000"/>
              <a:lumOff val="80000"/>
            </a:schemeClr>
          </a:solidFill>
          <a:ln w="9525">
            <a:solidFill>
              <a:srgbClr val="000000"/>
            </a:solidFill>
            <a:miter lim="800000"/>
            <a:headEnd/>
            <a:tailEnd/>
          </a:ln>
          <a:effectLst>
            <a:outerShdw blurRad="292100" dist="38100" dir="2700000" sx="101000" sy="101000" algn="tl" rotWithShape="0">
              <a:prstClr val="black">
                <a:alpha val="40000"/>
              </a:prstClr>
            </a:outerShdw>
          </a:effectLst>
        </p:spPr>
        <p:txBody>
          <a:bodyPr>
            <a:spAutoFit/>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Rockwell" panose="02060603020205020403" pitchFamily="18" charset="0"/>
              <a:buAutoNum type="arabicPeriod"/>
            </a:pPr>
            <a:r>
              <a:rPr lang="en-US" altLang="en-US" sz="2000" dirty="0">
                <a:latin typeface="+mn-lt"/>
              </a:rPr>
              <a:t>Correlation requires that both variables be quantitative.</a:t>
            </a:r>
          </a:p>
          <a:p>
            <a:pPr eaLnBrk="1" hangingPunct="1">
              <a:spcAft>
                <a:spcPts val="1200"/>
              </a:spcAft>
              <a:buFont typeface="Rockwell" panose="02060603020205020403" pitchFamily="18" charset="0"/>
              <a:buAutoNum type="arabicPeriod"/>
            </a:pPr>
            <a:r>
              <a:rPr lang="en-US" altLang="en-US" sz="2000" dirty="0">
                <a:latin typeface="+mn-lt"/>
              </a:rPr>
              <a:t>Correlation makes no distinction between explanatory and response variables.</a:t>
            </a:r>
          </a:p>
          <a:p>
            <a:pPr eaLnBrk="1" hangingPunct="1">
              <a:spcAft>
                <a:spcPts val="1200"/>
              </a:spcAft>
              <a:buFont typeface="Rockwell" panose="02060603020205020403" pitchFamily="18" charset="0"/>
              <a:buAutoNum type="arabicPeriod"/>
            </a:pPr>
            <a:r>
              <a:rPr lang="en-US" altLang="en-US" sz="2000" dirty="0">
                <a:latin typeface="+mn-lt"/>
              </a:rPr>
              <a:t> </a:t>
            </a:r>
            <a:r>
              <a:rPr lang="en-US" altLang="en-US" sz="2000" i="1" dirty="0">
                <a:latin typeface="+mn-lt"/>
              </a:rPr>
              <a:t>r</a:t>
            </a:r>
            <a:r>
              <a:rPr lang="en-US" altLang="en-US" sz="2000" dirty="0">
                <a:latin typeface="+mn-lt"/>
              </a:rPr>
              <a:t> does not change when we change the units of measurement of </a:t>
            </a:r>
            <a:r>
              <a:rPr lang="en-US" altLang="en-US" sz="2000" i="1" dirty="0">
                <a:latin typeface="+mn-lt"/>
              </a:rPr>
              <a:t>x</a:t>
            </a:r>
            <a:r>
              <a:rPr lang="en-US" altLang="en-US" sz="2000" dirty="0">
                <a:latin typeface="+mn-lt"/>
              </a:rPr>
              <a:t>, </a:t>
            </a:r>
            <a:r>
              <a:rPr lang="en-US" altLang="en-US" sz="2000" i="1" dirty="0">
                <a:latin typeface="+mn-lt"/>
              </a:rPr>
              <a:t>y</a:t>
            </a:r>
            <a:r>
              <a:rPr lang="en-US" altLang="en-US" sz="2000" dirty="0">
                <a:latin typeface="+mn-lt"/>
              </a:rPr>
              <a:t>, or both.</a:t>
            </a:r>
          </a:p>
          <a:p>
            <a:pPr eaLnBrk="1" hangingPunct="1">
              <a:spcAft>
                <a:spcPts val="1200"/>
              </a:spcAft>
              <a:buFont typeface="Rockwell" panose="02060603020205020403" pitchFamily="18" charset="0"/>
              <a:buAutoNum type="arabicPeriod"/>
            </a:pPr>
            <a:r>
              <a:rPr lang="en-US" altLang="en-US" sz="2000" dirty="0">
                <a:latin typeface="+mn-lt"/>
              </a:rPr>
              <a:t>The correlation </a:t>
            </a:r>
            <a:r>
              <a:rPr lang="en-US" altLang="en-US" sz="2000" i="1" dirty="0">
                <a:latin typeface="+mn-lt"/>
              </a:rPr>
              <a:t>r</a:t>
            </a:r>
            <a:r>
              <a:rPr lang="en-US" altLang="en-US" sz="2000" dirty="0">
                <a:latin typeface="+mn-lt"/>
              </a:rPr>
              <a:t> has no unit of measurement. It’s just a number.</a:t>
            </a:r>
          </a:p>
        </p:txBody>
      </p:sp>
    </p:spTree>
    <p:extLst>
      <p:ext uri="{BB962C8B-B14F-4D97-AF65-F5344CB8AC3E}">
        <p14:creationId xmlns:p14="http://schemas.microsoft.com/office/powerpoint/2010/main" val="4805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230A5-9EEB-437E-88E3-E1C8735CA353}"/>
              </a:ext>
            </a:extLst>
          </p:cNvPr>
          <p:cNvSpPr>
            <a:spLocks noGrp="1"/>
          </p:cNvSpPr>
          <p:nvPr>
            <p:ph type="title"/>
          </p:nvPr>
        </p:nvSpPr>
        <p:spPr/>
        <p:txBody>
          <a:bodyPr/>
          <a:lstStyle/>
          <a:p>
            <a:r>
              <a:rPr lang="en-US" dirty="0"/>
              <a:t>Section Summary</a:t>
            </a:r>
          </a:p>
        </p:txBody>
      </p:sp>
      <p:sp>
        <p:nvSpPr>
          <p:cNvPr id="8" name="Text Placeholder 2">
            <a:extLst>
              <a:ext uri="{FF2B5EF4-FFF2-40B4-BE49-F238E27FC236}">
                <a16:creationId xmlns:a16="http://schemas.microsoft.com/office/drawing/2014/main" id="{DAE7BDE1-C7A9-490B-B711-1ECEA5CFDDF6}"/>
              </a:ext>
            </a:extLst>
          </p:cNvPr>
          <p:cNvSpPr>
            <a:spLocks noGrp="1"/>
          </p:cNvSpPr>
          <p:nvPr>
            <p:ph type="body" sz="quarter" idx="10"/>
          </p:nvPr>
        </p:nvSpPr>
        <p:spPr>
          <a:xfrm>
            <a:off x="689843" y="2463822"/>
            <a:ext cx="7764044" cy="3620037"/>
          </a:xfrm>
        </p:spPr>
        <p:txBody>
          <a:bodyPr>
            <a:normAutofit fontScale="85000" lnSpcReduction="20000"/>
          </a:bodyPr>
          <a:lstStyle/>
          <a:p>
            <a:pPr>
              <a:lnSpc>
                <a:spcPct val="110000"/>
              </a:lnSpc>
            </a:pPr>
            <a:r>
              <a:rPr lang="en-US" cap="all" dirty="0"/>
              <a:t>Distinguish</a:t>
            </a:r>
            <a:r>
              <a:rPr lang="en-US" dirty="0"/>
              <a:t> between explanatory and response variables for quantitative data.</a:t>
            </a:r>
          </a:p>
          <a:p>
            <a:pPr>
              <a:lnSpc>
                <a:spcPct val="110000"/>
              </a:lnSpc>
            </a:pPr>
            <a:r>
              <a:rPr lang="en-US" cap="all" dirty="0"/>
              <a:t>Make</a:t>
            </a:r>
            <a:r>
              <a:rPr lang="en-US" dirty="0"/>
              <a:t> a scatterplot to display the relationship between two quantitative variables.</a:t>
            </a:r>
          </a:p>
          <a:p>
            <a:pPr>
              <a:lnSpc>
                <a:spcPct val="110000"/>
              </a:lnSpc>
            </a:pPr>
            <a:r>
              <a:rPr lang="en-US" cap="all" dirty="0"/>
              <a:t>Describe</a:t>
            </a:r>
            <a:r>
              <a:rPr lang="en-US" dirty="0"/>
              <a:t> the direction, form, and strength of a relationship displayed in a scatterplot and identify unusual features.</a:t>
            </a:r>
          </a:p>
          <a:p>
            <a:pPr>
              <a:lnSpc>
                <a:spcPct val="110000"/>
              </a:lnSpc>
            </a:pPr>
            <a:r>
              <a:rPr lang="en-US" cap="all" dirty="0"/>
              <a:t>Interpret</a:t>
            </a:r>
            <a:r>
              <a:rPr lang="en-US" dirty="0"/>
              <a:t> the correlation.</a:t>
            </a:r>
          </a:p>
          <a:p>
            <a:pPr>
              <a:lnSpc>
                <a:spcPct val="110000"/>
              </a:lnSpc>
            </a:pPr>
            <a:r>
              <a:rPr lang="en-US" cap="all" dirty="0"/>
              <a:t>Understand</a:t>
            </a:r>
            <a:r>
              <a:rPr lang="en-US" dirty="0"/>
              <a:t> the basic properties of correlation, including how the correlation is influenced by outliers.</a:t>
            </a:r>
          </a:p>
          <a:p>
            <a:pPr>
              <a:lnSpc>
                <a:spcPct val="110000"/>
              </a:lnSpc>
            </a:pPr>
            <a:r>
              <a:rPr lang="en-US" cap="all" dirty="0"/>
              <a:t>Distinguish</a:t>
            </a:r>
            <a:r>
              <a:rPr lang="en-US" dirty="0"/>
              <a:t> correlation from causation.</a:t>
            </a:r>
          </a:p>
        </p:txBody>
      </p:sp>
    </p:spTree>
    <p:extLst>
      <p:ext uri="{BB962C8B-B14F-4D97-AF65-F5344CB8AC3E}">
        <p14:creationId xmlns:p14="http://schemas.microsoft.com/office/powerpoint/2010/main" val="215377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A0C8-A772-4CB6-A22F-B433AB268ABA}"/>
              </a:ext>
            </a:extLst>
          </p:cNvPr>
          <p:cNvSpPr>
            <a:spLocks noGrp="1"/>
          </p:cNvSpPr>
          <p:nvPr>
            <p:ph type="title"/>
          </p:nvPr>
        </p:nvSpPr>
        <p:spPr/>
        <p:txBody>
          <a:bodyPr/>
          <a:lstStyle/>
          <a:p>
            <a:r>
              <a:rPr lang="en-US" dirty="0" smtClean="0"/>
              <a:t>Assignment</a:t>
            </a:r>
            <a:endParaRPr lang="en-US" dirty="0"/>
          </a:p>
        </p:txBody>
      </p:sp>
      <p:sp>
        <p:nvSpPr>
          <p:cNvPr id="3" name="Content Placeholder 2">
            <a:extLst>
              <a:ext uri="{FF2B5EF4-FFF2-40B4-BE49-F238E27FC236}">
                <a16:creationId xmlns:a16="http://schemas.microsoft.com/office/drawing/2014/main" id="{9DA2A228-68B6-4973-B499-57FBD715A3C6}"/>
              </a:ext>
            </a:extLst>
          </p:cNvPr>
          <p:cNvSpPr>
            <a:spLocks noGrp="1"/>
          </p:cNvSpPr>
          <p:nvPr>
            <p:ph idx="1"/>
          </p:nvPr>
        </p:nvSpPr>
        <p:spPr>
          <a:xfrm>
            <a:off x="628650" y="1297576"/>
            <a:ext cx="7886700" cy="4476207"/>
          </a:xfrm>
        </p:spPr>
        <p:txBody>
          <a:bodyPr>
            <a:normAutofit/>
          </a:bodyPr>
          <a:lstStyle/>
          <a:p>
            <a:pPr marL="0" indent="0">
              <a:buNone/>
            </a:pPr>
            <a:r>
              <a:rPr lang="en-US" sz="2400" dirty="0" smtClean="0"/>
              <a:t>3.1 p. 171-175 #2-26 EOE (Every Other Even) and 29-35 all</a:t>
            </a:r>
          </a:p>
          <a:p>
            <a:pPr marL="0" indent="0">
              <a:buNone/>
            </a:pPr>
            <a:r>
              <a:rPr lang="en-US" sz="2400" dirty="0" smtClean="0"/>
              <a:t>	Switch 14 for 16</a:t>
            </a:r>
          </a:p>
          <a:p>
            <a:pPr marL="0" indent="0">
              <a:buNone/>
            </a:pPr>
            <a:r>
              <a:rPr lang="en-US" sz="2400" dirty="0" smtClean="0"/>
              <a:t>(2, 6, 10, 16, 18, 22, 26, 29-35)</a:t>
            </a:r>
          </a:p>
          <a:p>
            <a:pPr marL="0" indent="0">
              <a:buNone/>
            </a:pPr>
            <a:r>
              <a:rPr lang="en-US" sz="2400" dirty="0" smtClean="0"/>
              <a:t>	Extra help with 22 on next slides.</a:t>
            </a:r>
            <a:endParaRPr lang="en-US" sz="2400" dirty="0" smtClean="0"/>
          </a:p>
          <a:p>
            <a:pPr marL="0" indent="0">
              <a:buNone/>
            </a:pPr>
            <a:endParaRPr lang="en-US" sz="2400" i="1" dirty="0" smtClean="0"/>
          </a:p>
          <a:p>
            <a:pPr marL="0" indent="0">
              <a:buNone/>
            </a:pPr>
            <a:r>
              <a:rPr lang="en-US" sz="2400" i="1" dirty="0" smtClean="0"/>
              <a:t>If </a:t>
            </a:r>
            <a:r>
              <a:rPr lang="en-US" sz="2400" i="1" dirty="0" smtClean="0"/>
              <a:t>you are stuck on any of these, look at the odd before or after and the answer in the back of your book.  If you are still not sure text a friend or me for help (before 8pm).  </a:t>
            </a:r>
          </a:p>
          <a:p>
            <a:pPr marL="0" indent="0">
              <a:buNone/>
            </a:pPr>
            <a:endParaRPr lang="en-US" sz="2400" i="1" dirty="0"/>
          </a:p>
          <a:p>
            <a:pPr marL="0" indent="0">
              <a:buNone/>
            </a:pPr>
            <a:r>
              <a:rPr lang="en-US" sz="2400" dirty="0" smtClean="0"/>
              <a:t>Tomorrow we will check homework and review for 3.1 Quiz.</a:t>
            </a:r>
          </a:p>
        </p:txBody>
      </p:sp>
    </p:spTree>
    <p:extLst>
      <p:ext uri="{BB962C8B-B14F-4D97-AF65-F5344CB8AC3E}">
        <p14:creationId xmlns:p14="http://schemas.microsoft.com/office/powerpoint/2010/main" val="17432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0D8B-E2ED-4767-B926-449D81F3B6A1}"/>
              </a:ext>
            </a:extLst>
          </p:cNvPr>
          <p:cNvSpPr>
            <a:spLocks noGrp="1"/>
          </p:cNvSpPr>
          <p:nvPr>
            <p:ph type="title"/>
          </p:nvPr>
        </p:nvSpPr>
        <p:spPr/>
        <p:txBody>
          <a:bodyPr/>
          <a:lstStyle/>
          <a:p>
            <a:r>
              <a:rPr lang="en-US" dirty="0"/>
              <a:t>Explanatory and Response Variables</a:t>
            </a:r>
          </a:p>
        </p:txBody>
      </p:sp>
      <p:sp>
        <p:nvSpPr>
          <p:cNvPr id="4" name="Rectangle 3">
            <a:extLst>
              <a:ext uri="{FF2B5EF4-FFF2-40B4-BE49-F238E27FC236}">
                <a16:creationId xmlns:a16="http://schemas.microsoft.com/office/drawing/2014/main" id="{AC5E8FA7-D3A4-4309-8055-DA8C514C6B18}"/>
              </a:ext>
            </a:extLst>
          </p:cNvPr>
          <p:cNvSpPr/>
          <p:nvPr/>
        </p:nvSpPr>
        <p:spPr>
          <a:xfrm>
            <a:off x="628650" y="1356296"/>
            <a:ext cx="7886700" cy="923330"/>
          </a:xfrm>
          <a:prstGeom prst="rect">
            <a:avLst/>
          </a:prstGeom>
        </p:spPr>
        <p:txBody>
          <a:bodyPr wrap="square">
            <a:spAutoFit/>
          </a:bodyPr>
          <a:lstStyle/>
          <a:p>
            <a:r>
              <a:rPr lang="en-US" altLang="en-US" dirty="0">
                <a:solidFill>
                  <a:srgbClr val="000000"/>
                </a:solidFill>
                <a:ea typeface="ＭＳ Ｐゴシック" panose="020B0600070205080204" pitchFamily="34" charset="-128"/>
              </a:rPr>
              <a:t>Most statistical studies examine data on more than one variable. Analysis of relationships between two variables builds on the same tools we used to analyze one variable.</a:t>
            </a:r>
          </a:p>
        </p:txBody>
      </p:sp>
      <p:sp>
        <p:nvSpPr>
          <p:cNvPr id="5" name="TextBox 4">
            <a:extLst>
              <a:ext uri="{FF2B5EF4-FFF2-40B4-BE49-F238E27FC236}">
                <a16:creationId xmlns:a16="http://schemas.microsoft.com/office/drawing/2014/main" id="{F5AEFCF3-8369-448F-8A6F-30E9EF1B2B87}"/>
              </a:ext>
            </a:extLst>
          </p:cNvPr>
          <p:cNvSpPr txBox="1">
            <a:spLocks noChangeArrowheads="1"/>
          </p:cNvSpPr>
          <p:nvPr/>
        </p:nvSpPr>
        <p:spPr bwMode="auto">
          <a:xfrm>
            <a:off x="628650" y="2715310"/>
            <a:ext cx="7886700" cy="923330"/>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a:t>
            </a:r>
            <a:r>
              <a:rPr lang="en-US" sz="1800" b="1" dirty="0">
                <a:latin typeface="Calibri" panose="020F0502020204030204" pitchFamily="34" charset="0"/>
                <a:cs typeface="Calibri" panose="020F0502020204030204" pitchFamily="34" charset="0"/>
              </a:rPr>
              <a:t>response variable </a:t>
            </a:r>
            <a:r>
              <a:rPr lang="en-US" sz="1800" dirty="0">
                <a:latin typeface="Calibri" panose="020F0502020204030204" pitchFamily="34" charset="0"/>
                <a:cs typeface="Calibri" panose="020F0502020204030204" pitchFamily="34" charset="0"/>
              </a:rPr>
              <a:t>measures an outcome of a study. </a:t>
            </a:r>
          </a:p>
          <a:p>
            <a:pPr eaLnBrk="1" hangingPunct="1">
              <a:defRPr/>
            </a:pPr>
            <a:r>
              <a:rPr lang="en-US" sz="1800" dirty="0">
                <a:latin typeface="Calibri" panose="020F0502020204030204" pitchFamily="34" charset="0"/>
                <a:cs typeface="Calibri" panose="020F0502020204030204" pitchFamily="34" charset="0"/>
              </a:rPr>
              <a:t>An </a:t>
            </a:r>
            <a:r>
              <a:rPr lang="en-US" sz="1800" b="1" dirty="0">
                <a:latin typeface="Calibri" panose="020F0502020204030204" pitchFamily="34" charset="0"/>
                <a:cs typeface="Calibri" panose="020F0502020204030204" pitchFamily="34" charset="0"/>
              </a:rPr>
              <a:t>explanatory variable </a:t>
            </a:r>
            <a:r>
              <a:rPr lang="en-US" sz="1800" dirty="0">
                <a:latin typeface="Calibri" panose="020F0502020204030204" pitchFamily="34" charset="0"/>
                <a:cs typeface="Calibri" panose="020F0502020204030204" pitchFamily="34" charset="0"/>
              </a:rPr>
              <a:t>may help predict or explain changes in a response variable.</a:t>
            </a:r>
          </a:p>
        </p:txBody>
      </p:sp>
      <p:sp>
        <p:nvSpPr>
          <p:cNvPr id="6" name="Rectangle 5">
            <a:extLst>
              <a:ext uri="{FF2B5EF4-FFF2-40B4-BE49-F238E27FC236}">
                <a16:creationId xmlns:a16="http://schemas.microsoft.com/office/drawing/2014/main" id="{6578F965-4FF3-4D7F-8BA5-EBF2F6C983C0}"/>
              </a:ext>
            </a:extLst>
          </p:cNvPr>
          <p:cNvSpPr>
            <a:spLocks noChangeArrowheads="1"/>
          </p:cNvSpPr>
          <p:nvPr/>
        </p:nvSpPr>
        <p:spPr bwMode="auto">
          <a:xfrm>
            <a:off x="457200" y="4376738"/>
            <a:ext cx="81502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1363" indent="-741363"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569913" lvl="1" indent="-569913" eaLnBrk="1" hangingPunct="1">
              <a:tabLst>
                <a:tab pos="569913" algn="l"/>
              </a:tabLst>
            </a:pPr>
            <a:r>
              <a:rPr lang="en-US" altLang="en-US" sz="1800" b="1" dirty="0">
                <a:solidFill>
                  <a:srgbClr val="000000"/>
                </a:solidFill>
                <a:latin typeface="+mn-lt"/>
              </a:rPr>
              <a:t>Note</a:t>
            </a:r>
            <a:r>
              <a:rPr lang="en-US" altLang="en-US" sz="1800" dirty="0">
                <a:solidFill>
                  <a:srgbClr val="000000"/>
                </a:solidFill>
                <a:latin typeface="+mn-lt"/>
              </a:rPr>
              <a:t>: In many studies, the goal is to show that changes in one or more explanatory variables actually </a:t>
            </a:r>
            <a:r>
              <a:rPr lang="en-US" altLang="en-US" sz="1800" i="1" dirty="0">
                <a:solidFill>
                  <a:srgbClr val="000000"/>
                </a:solidFill>
                <a:latin typeface="+mn-lt"/>
              </a:rPr>
              <a:t>cause</a:t>
            </a:r>
            <a:r>
              <a:rPr lang="en-US" altLang="en-US" sz="1800" dirty="0">
                <a:solidFill>
                  <a:srgbClr val="000000"/>
                </a:solidFill>
                <a:latin typeface="+mn-lt"/>
              </a:rPr>
              <a:t> changes in a response variable. However, other explanatory-response relationships don’t involve direct causation. </a:t>
            </a:r>
          </a:p>
        </p:txBody>
      </p:sp>
    </p:spTree>
    <p:extLst>
      <p:ext uri="{BB962C8B-B14F-4D97-AF65-F5344CB8AC3E}">
        <p14:creationId xmlns:p14="http://schemas.microsoft.com/office/powerpoint/2010/main" val="2451124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944D-2299-495C-AEA4-E6DDC5F9B091}"/>
              </a:ext>
            </a:extLst>
          </p:cNvPr>
          <p:cNvSpPr>
            <a:spLocks noGrp="1"/>
          </p:cNvSpPr>
          <p:nvPr>
            <p:ph type="title"/>
          </p:nvPr>
        </p:nvSpPr>
        <p:spPr/>
        <p:txBody>
          <a:bodyPr/>
          <a:lstStyle/>
          <a:p>
            <a:r>
              <a:rPr lang="en-US" dirty="0"/>
              <a:t>Calculating Correlation</a:t>
            </a:r>
          </a:p>
        </p:txBody>
      </p:sp>
      <p:sp>
        <p:nvSpPr>
          <p:cNvPr id="7" name="Rectangle 6">
            <a:extLst>
              <a:ext uri="{FF2B5EF4-FFF2-40B4-BE49-F238E27FC236}">
                <a16:creationId xmlns:a16="http://schemas.microsoft.com/office/drawing/2014/main" id="{E1411E7C-7099-4C83-82A8-77010D113EC6}"/>
              </a:ext>
            </a:extLst>
          </p:cNvPr>
          <p:cNvSpPr/>
          <p:nvPr/>
        </p:nvSpPr>
        <p:spPr>
          <a:xfrm>
            <a:off x="621976" y="2600857"/>
            <a:ext cx="184731" cy="369332"/>
          </a:xfrm>
          <a:prstGeom prst="rect">
            <a:avLst/>
          </a:prstGeom>
        </p:spPr>
        <p:txBody>
          <a:bodyPr wrap="none">
            <a:spAutoFit/>
          </a:bodyPr>
          <a:lstStyle/>
          <a:p>
            <a:endParaRPr lang="en-US" dirty="0"/>
          </a:p>
        </p:txBody>
      </p:sp>
      <p:grpSp>
        <p:nvGrpSpPr>
          <p:cNvPr id="9" name="Group 8">
            <a:extLst>
              <a:ext uri="{FF2B5EF4-FFF2-40B4-BE49-F238E27FC236}">
                <a16:creationId xmlns:a16="http://schemas.microsoft.com/office/drawing/2014/main" id="{0DFC0D0A-D35C-4138-8484-3886BB461558}"/>
              </a:ext>
            </a:extLst>
          </p:cNvPr>
          <p:cNvGrpSpPr/>
          <p:nvPr/>
        </p:nvGrpSpPr>
        <p:grpSpPr>
          <a:xfrm>
            <a:off x="504330" y="1520040"/>
            <a:ext cx="8135340" cy="4191992"/>
            <a:chOff x="504330" y="1520040"/>
            <a:chExt cx="8135340" cy="4191992"/>
          </a:xfrm>
        </p:grpSpPr>
        <p:grpSp>
          <p:nvGrpSpPr>
            <p:cNvPr id="4" name="Group 3">
              <a:extLst>
                <a:ext uri="{FF2B5EF4-FFF2-40B4-BE49-F238E27FC236}">
                  <a16:creationId xmlns:a16="http://schemas.microsoft.com/office/drawing/2014/main" id="{EA3069FC-2056-4CF2-BC72-6F8921DF69A4}"/>
                </a:ext>
              </a:extLst>
            </p:cNvPr>
            <p:cNvGrpSpPr/>
            <p:nvPr/>
          </p:nvGrpSpPr>
          <p:grpSpPr>
            <a:xfrm>
              <a:off x="504330" y="1520040"/>
              <a:ext cx="8135340" cy="4191992"/>
              <a:chOff x="843992" y="3260954"/>
              <a:chExt cx="7142671" cy="2267104"/>
            </a:xfrm>
          </p:grpSpPr>
          <p:sp>
            <p:nvSpPr>
              <p:cNvPr id="5" name="TextBox 4">
                <a:extLst>
                  <a:ext uri="{FF2B5EF4-FFF2-40B4-BE49-F238E27FC236}">
                    <a16:creationId xmlns:a16="http://schemas.microsoft.com/office/drawing/2014/main" id="{129B8135-BD82-4C29-8785-B7F88E00BD91}"/>
                  </a:ext>
                </a:extLst>
              </p:cNvPr>
              <p:cNvSpPr txBox="1"/>
              <p:nvPr/>
            </p:nvSpPr>
            <p:spPr>
              <a:xfrm>
                <a:off x="843992" y="3260954"/>
                <a:ext cx="7142671" cy="258704"/>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Calculate the Correlation </a:t>
                </a:r>
                <a:r>
                  <a:rPr lang="en-US" sz="2400" i="1" dirty="0"/>
                  <a:t>r</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E12191E-5A4F-4E9D-98CE-D5EFE1A26604}"/>
                      </a:ext>
                    </a:extLst>
                  </p:cNvPr>
                  <p:cNvSpPr txBox="1"/>
                  <p:nvPr/>
                </p:nvSpPr>
                <p:spPr>
                  <a:xfrm>
                    <a:off x="843992" y="3519657"/>
                    <a:ext cx="7142671" cy="2008401"/>
                  </a:xfrm>
                  <a:prstGeom prst="rect">
                    <a:avLst/>
                  </a:prstGeom>
                  <a:noFill/>
                  <a:ln>
                    <a:solidFill>
                      <a:schemeClr val="tx1"/>
                    </a:solidFill>
                  </a:ln>
                </p:spPr>
                <p:txBody>
                  <a:bodyPr wrap="square" rtlCol="0">
                    <a:noAutofit/>
                  </a:bodyPr>
                  <a:lstStyle/>
                  <a:p>
                    <a:pPr>
                      <a:spcAft>
                        <a:spcPts val="600"/>
                      </a:spcAft>
                      <a:defRPr/>
                    </a:pPr>
                    <a:r>
                      <a:rPr lang="en-US" sz="2000" dirty="0">
                        <a:solidFill>
                          <a:srgbClr val="000000"/>
                        </a:solidFill>
                        <a:cs typeface="Helvetica Neue"/>
                      </a:rPr>
                      <a:t>Suppose that we have data on variables </a:t>
                    </a:r>
                    <a:r>
                      <a:rPr lang="en-US" sz="2000" i="1" dirty="0">
                        <a:solidFill>
                          <a:srgbClr val="000000"/>
                        </a:solidFill>
                        <a:cs typeface="Helvetica Neue"/>
                      </a:rPr>
                      <a:t>x</a:t>
                    </a:r>
                    <a:r>
                      <a:rPr lang="en-US" sz="2000" dirty="0">
                        <a:solidFill>
                          <a:srgbClr val="000000"/>
                        </a:solidFill>
                        <a:cs typeface="Helvetica Neue"/>
                      </a:rPr>
                      <a:t> and </a:t>
                    </a:r>
                    <a:r>
                      <a:rPr lang="en-US" sz="2000" i="1" dirty="0">
                        <a:solidFill>
                          <a:srgbClr val="000000"/>
                        </a:solidFill>
                        <a:cs typeface="Helvetica Neue"/>
                      </a:rPr>
                      <a:t>y</a:t>
                    </a:r>
                    <a:r>
                      <a:rPr lang="en-US" sz="2000" dirty="0">
                        <a:solidFill>
                          <a:srgbClr val="000000"/>
                        </a:solidFill>
                        <a:cs typeface="Helvetica Neue"/>
                      </a:rPr>
                      <a:t> for </a:t>
                    </a:r>
                    <a:r>
                      <a:rPr lang="en-US" sz="2000" i="1" dirty="0">
                        <a:solidFill>
                          <a:srgbClr val="000000"/>
                        </a:solidFill>
                        <a:cs typeface="Helvetica Neue"/>
                      </a:rPr>
                      <a:t>n</a:t>
                    </a:r>
                    <a:r>
                      <a:rPr lang="en-US" sz="2000" dirty="0">
                        <a:solidFill>
                          <a:srgbClr val="000000"/>
                        </a:solidFill>
                        <a:cs typeface="Helvetica Neue"/>
                      </a:rPr>
                      <a:t> individuals. The values for the first individual are </a:t>
                    </a:r>
                    <a:r>
                      <a:rPr lang="en-US" sz="2000" i="1" dirty="0">
                        <a:solidFill>
                          <a:srgbClr val="000000"/>
                        </a:solidFill>
                        <a:cs typeface="Helvetica Neue"/>
                      </a:rPr>
                      <a:t>x</a:t>
                    </a:r>
                    <a:r>
                      <a:rPr lang="en-US" sz="2000" i="1" baseline="-25000" dirty="0">
                        <a:solidFill>
                          <a:srgbClr val="000000"/>
                        </a:solidFill>
                        <a:cs typeface="Helvetica Neue"/>
                      </a:rPr>
                      <a:t>1</a:t>
                    </a:r>
                    <a:r>
                      <a:rPr lang="en-US" sz="2000" dirty="0">
                        <a:solidFill>
                          <a:srgbClr val="000000"/>
                        </a:solidFill>
                        <a:cs typeface="Helvetica Neue"/>
                      </a:rPr>
                      <a:t> and </a:t>
                    </a:r>
                    <a:r>
                      <a:rPr lang="en-US" sz="2000" i="1" dirty="0">
                        <a:solidFill>
                          <a:srgbClr val="000000"/>
                        </a:solidFill>
                        <a:cs typeface="Helvetica Neue"/>
                      </a:rPr>
                      <a:t>y</a:t>
                    </a:r>
                    <a:r>
                      <a:rPr lang="en-US" sz="2000" i="1" baseline="-25000" dirty="0">
                        <a:solidFill>
                          <a:srgbClr val="000000"/>
                        </a:solidFill>
                        <a:cs typeface="Helvetica Neue"/>
                      </a:rPr>
                      <a:t>1</a:t>
                    </a:r>
                    <a:r>
                      <a:rPr lang="en-US" sz="2000" dirty="0">
                        <a:solidFill>
                          <a:srgbClr val="000000"/>
                        </a:solidFill>
                        <a:cs typeface="Helvetica Neue"/>
                      </a:rPr>
                      <a:t>, the values for the second individual are </a:t>
                    </a:r>
                    <a:r>
                      <a:rPr lang="en-US" sz="2000" i="1" dirty="0">
                        <a:solidFill>
                          <a:srgbClr val="000000"/>
                        </a:solidFill>
                        <a:cs typeface="Helvetica Neue"/>
                      </a:rPr>
                      <a:t>x</a:t>
                    </a:r>
                    <a:r>
                      <a:rPr lang="en-US" sz="2000" i="1" baseline="-25000" dirty="0">
                        <a:solidFill>
                          <a:srgbClr val="000000"/>
                        </a:solidFill>
                        <a:cs typeface="Helvetica Neue"/>
                      </a:rPr>
                      <a:t>2</a:t>
                    </a:r>
                    <a:r>
                      <a:rPr lang="en-US" sz="2000" dirty="0">
                        <a:solidFill>
                          <a:srgbClr val="000000"/>
                        </a:solidFill>
                        <a:cs typeface="Helvetica Neue"/>
                      </a:rPr>
                      <a:t> and </a:t>
                    </a:r>
                    <a:r>
                      <a:rPr lang="en-US" sz="2000" i="1" dirty="0">
                        <a:solidFill>
                          <a:srgbClr val="000000"/>
                        </a:solidFill>
                        <a:cs typeface="Helvetica Neue"/>
                      </a:rPr>
                      <a:t>y</a:t>
                    </a:r>
                    <a:r>
                      <a:rPr lang="en-US" sz="2000" i="1" baseline="-25000" dirty="0">
                        <a:solidFill>
                          <a:srgbClr val="000000"/>
                        </a:solidFill>
                        <a:cs typeface="Helvetica Neue"/>
                      </a:rPr>
                      <a:t>2</a:t>
                    </a:r>
                    <a:r>
                      <a:rPr lang="en-US" sz="2000" dirty="0">
                        <a:solidFill>
                          <a:srgbClr val="000000"/>
                        </a:solidFill>
                        <a:cs typeface="Helvetica Neue"/>
                      </a:rPr>
                      <a:t>, and so on. The means and standard deviations of the two variables are </a:t>
                    </a:r>
                    <a14:m>
                      <m:oMath xmlns:m="http://schemas.openxmlformats.org/officeDocument/2006/math">
                        <m:acc>
                          <m:accPr>
                            <m:chr m:val="̅"/>
                            <m:ctrlPr>
                              <a:rPr lang="en-US" sz="2000" b="0" i="1" smtClean="0">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𝑥</m:t>
                            </m:r>
                          </m:e>
                        </m:acc>
                      </m:oMath>
                    </a14:m>
                    <a:r>
                      <a:rPr lang="en-US" sz="2000" dirty="0">
                        <a:solidFill>
                          <a:srgbClr val="000000"/>
                        </a:solidFill>
                        <a:cs typeface="Helvetica Neue"/>
                      </a:rPr>
                      <a:t> and </a:t>
                    </a:r>
                    <a:r>
                      <a:rPr lang="en-US" sz="2000" i="1" dirty="0" err="1">
                        <a:solidFill>
                          <a:srgbClr val="000000"/>
                        </a:solidFill>
                        <a:cs typeface="Helvetica Neue"/>
                      </a:rPr>
                      <a:t>s</a:t>
                    </a:r>
                    <a:r>
                      <a:rPr lang="en-US" sz="2000" i="1" baseline="-25000" dirty="0" err="1">
                        <a:solidFill>
                          <a:srgbClr val="000000"/>
                        </a:solidFill>
                        <a:cs typeface="Helvetica Neue"/>
                      </a:rPr>
                      <a:t>x</a:t>
                    </a:r>
                    <a:r>
                      <a:rPr lang="en-US" sz="2000" dirty="0">
                        <a:solidFill>
                          <a:srgbClr val="000000"/>
                        </a:solidFill>
                        <a:cs typeface="Helvetica Neue"/>
                      </a:rPr>
                      <a:t> for the </a:t>
                    </a:r>
                    <a:r>
                      <a:rPr lang="en-US" sz="2000" i="1" dirty="0">
                        <a:solidFill>
                          <a:srgbClr val="000000"/>
                        </a:solidFill>
                        <a:cs typeface="Helvetica Neue"/>
                      </a:rPr>
                      <a:t>x</a:t>
                    </a:r>
                    <a:r>
                      <a:rPr lang="en-US" sz="2000" dirty="0">
                        <a:solidFill>
                          <a:srgbClr val="000000"/>
                        </a:solidFill>
                        <a:cs typeface="Helvetica Neue"/>
                      </a:rPr>
                      <a:t>-values and </a:t>
                    </a:r>
                    <a14:m>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𝑦</m:t>
                            </m:r>
                          </m:e>
                        </m:acc>
                      </m:oMath>
                    </a14:m>
                    <a:r>
                      <a:rPr lang="en-US" sz="2000" i="1" dirty="0">
                        <a:solidFill>
                          <a:srgbClr val="000000"/>
                        </a:solidFill>
                        <a:cs typeface="Helvetica Neue"/>
                      </a:rPr>
                      <a:t> </a:t>
                    </a:r>
                    <a:r>
                      <a:rPr lang="en-US" sz="2000" dirty="0">
                        <a:solidFill>
                          <a:srgbClr val="000000"/>
                        </a:solidFill>
                        <a:cs typeface="Helvetica Neue"/>
                      </a:rPr>
                      <a:t>and </a:t>
                    </a:r>
                    <a:r>
                      <a:rPr lang="en-US" sz="2000" i="1" dirty="0" err="1">
                        <a:solidFill>
                          <a:srgbClr val="000000"/>
                        </a:solidFill>
                        <a:cs typeface="Helvetica Neue"/>
                      </a:rPr>
                      <a:t>s</a:t>
                    </a:r>
                    <a:r>
                      <a:rPr lang="en-US" sz="2000" i="1" baseline="-25000" dirty="0" err="1">
                        <a:solidFill>
                          <a:srgbClr val="000000"/>
                        </a:solidFill>
                        <a:cs typeface="Helvetica Neue"/>
                      </a:rPr>
                      <a:t>y</a:t>
                    </a:r>
                    <a:r>
                      <a:rPr lang="en-US" sz="2000" dirty="0">
                        <a:solidFill>
                          <a:srgbClr val="000000"/>
                        </a:solidFill>
                        <a:cs typeface="Helvetica Neue"/>
                      </a:rPr>
                      <a:t> for the </a:t>
                    </a:r>
                    <a:r>
                      <a:rPr lang="en-US" sz="2000" i="1" dirty="0">
                        <a:solidFill>
                          <a:srgbClr val="000000"/>
                        </a:solidFill>
                        <a:cs typeface="Helvetica Neue"/>
                      </a:rPr>
                      <a:t>y</a:t>
                    </a:r>
                    <a:r>
                      <a:rPr lang="en-US" sz="2000" dirty="0">
                        <a:solidFill>
                          <a:srgbClr val="000000"/>
                        </a:solidFill>
                        <a:cs typeface="Helvetica Neue"/>
                      </a:rPr>
                      <a:t>-values. </a:t>
                    </a:r>
                  </a:p>
                  <a:p>
                    <a:pPr>
                      <a:spcAft>
                        <a:spcPts val="600"/>
                      </a:spcAft>
                      <a:defRPr/>
                    </a:pPr>
                    <a:r>
                      <a:rPr lang="en-US" sz="2000" dirty="0">
                        <a:solidFill>
                          <a:srgbClr val="000000"/>
                        </a:solidFill>
                        <a:cs typeface="Helvetica Neue"/>
                      </a:rPr>
                      <a:t>The correlation </a:t>
                    </a:r>
                    <a:r>
                      <a:rPr lang="en-US" sz="2000" i="1" dirty="0">
                        <a:solidFill>
                          <a:srgbClr val="000000"/>
                        </a:solidFill>
                        <a:cs typeface="Helvetica Neue"/>
                      </a:rPr>
                      <a:t>r</a:t>
                    </a:r>
                    <a:r>
                      <a:rPr lang="en-US" sz="2000" dirty="0">
                        <a:solidFill>
                          <a:srgbClr val="000000"/>
                        </a:solidFill>
                        <a:cs typeface="Helvetica Neue"/>
                      </a:rPr>
                      <a:t> between </a:t>
                    </a:r>
                    <a:r>
                      <a:rPr lang="en-US" sz="2000" i="1" dirty="0">
                        <a:solidFill>
                          <a:srgbClr val="000000"/>
                        </a:solidFill>
                        <a:cs typeface="Helvetica Neue"/>
                      </a:rPr>
                      <a:t>x</a:t>
                    </a:r>
                    <a:r>
                      <a:rPr lang="en-US" sz="2000" dirty="0">
                        <a:solidFill>
                          <a:srgbClr val="000000"/>
                        </a:solidFill>
                        <a:cs typeface="Helvetica Neue"/>
                      </a:rPr>
                      <a:t> and </a:t>
                    </a:r>
                    <a:r>
                      <a:rPr lang="en-US" sz="2000" i="1" dirty="0">
                        <a:solidFill>
                          <a:srgbClr val="000000"/>
                        </a:solidFill>
                        <a:cs typeface="Helvetica Neue"/>
                      </a:rPr>
                      <a:t>y</a:t>
                    </a:r>
                    <a:r>
                      <a:rPr lang="en-US" sz="2000" dirty="0">
                        <a:solidFill>
                          <a:srgbClr val="000000"/>
                        </a:solidFill>
                        <a:cs typeface="Helvetica Neue"/>
                      </a:rPr>
                      <a:t> is: </a:t>
                    </a:r>
                  </a:p>
                  <a:p>
                    <a:endParaRPr lang="en-US" sz="2000" dirty="0"/>
                  </a:p>
                </p:txBody>
              </p:sp>
            </mc:Choice>
            <mc:Fallback xmlns="">
              <p:sp>
                <p:nvSpPr>
                  <p:cNvPr id="6" name="TextBox 5">
                    <a:extLst>
                      <a:ext uri="{FF2B5EF4-FFF2-40B4-BE49-F238E27FC236}">
                        <a16:creationId xmlns:a16="http://schemas.microsoft.com/office/drawing/2014/main" id="{3E12191E-5A4F-4E9D-98CE-D5EFE1A26604}"/>
                      </a:ext>
                    </a:extLst>
                  </p:cNvPr>
                  <p:cNvSpPr txBox="1">
                    <a:spLocks noRot="1" noChangeAspect="1" noMove="1" noResize="1" noEditPoints="1" noAdjustHandles="1" noChangeArrowheads="1" noChangeShapeType="1" noTextEdit="1"/>
                  </p:cNvSpPr>
                  <p:nvPr/>
                </p:nvSpPr>
                <p:spPr>
                  <a:xfrm>
                    <a:off x="843992" y="3519657"/>
                    <a:ext cx="7142671" cy="2008401"/>
                  </a:xfrm>
                  <a:prstGeom prst="rect">
                    <a:avLst/>
                  </a:prstGeom>
                  <a:blipFill>
                    <a:blip r:embed="rId3"/>
                    <a:stretch>
                      <a:fillRect l="-749" t="-818" r="-898"/>
                    </a:stretch>
                  </a:blipFill>
                  <a:ln>
                    <a:solidFill>
                      <a:schemeClr val="tx1"/>
                    </a:solidFill>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graphicFrame>
              <p:nvGraphicFramePr>
                <p:cNvPr id="8" name="Object 2">
                  <a:extLst>
                    <a:ext uri="{FF2B5EF4-FFF2-40B4-BE49-F238E27FC236}">
                      <a16:creationId xmlns:a16="http://schemas.microsoft.com/office/drawing/2014/main" id="{0ECEC2BF-50C1-4BFC-BC98-49CF59AB84E4}"/>
                    </a:ext>
                  </a:extLst>
                </p:cNvPr>
                <p:cNvGraphicFramePr>
                  <a:graphicFrameLocks noChangeAspect="1"/>
                </p:cNvGraphicFramePr>
                <p:nvPr/>
              </p:nvGraphicFramePr>
              <p:xfrm>
                <a:off x="652463" y="3817938"/>
                <a:ext cx="7870825" cy="1741487"/>
              </p:xfrm>
              <a:graphic>
                <a:graphicData uri="http://schemas.openxmlformats.org/presentationml/2006/ole">
                  <mc:AlternateContent>
                    <mc:Choice xmlns:v="urn:schemas-microsoft-com:vml" Requires="v">
                      <p:oleObj spid="_x0000_s2055" name="Equation" r:id="rId4" imgW="4470120" imgH="1066680" progId="Equation.DSMT4">
                        <p:embed/>
                      </p:oleObj>
                    </mc:Choice>
                    <mc:Fallback>
                      <p:oleObj name="Equation" r:id="rId4" imgW="4470120" imgH="1066680" progId="Equation.DSMT4">
                        <p:embed/>
                        <p:pic>
                          <p:nvPicPr>
                            <p:cNvPr id="8" name="Object 2">
                              <a:extLst>
                                <a:ext uri="{FF2B5EF4-FFF2-40B4-BE49-F238E27FC236}">
                                  <a16:creationId xmlns:a16="http://schemas.microsoft.com/office/drawing/2014/main" id="{0ECEC2BF-50C1-4BFC-BC98-49CF59AB84E4}"/>
                                </a:ext>
                              </a:extLst>
                            </p:cNvPr>
                            <p:cNvPicPr>
                              <a:picLocks noChangeAspect="1" noChangeArrowheads="1"/>
                            </p:cNvPicPr>
                            <p:nvPr/>
                          </p:nvPicPr>
                          <p:blipFill>
                            <a:blip r:embed="rId5"/>
                            <a:srcRect/>
                            <a:stretch>
                              <a:fillRect/>
                            </a:stretch>
                          </p:blipFill>
                          <p:spPr bwMode="auto">
                            <a:xfrm>
                              <a:off x="652463" y="3817938"/>
                              <a:ext cx="7870825" cy="1741487"/>
                            </a:xfrm>
                            <a:prstGeom prst="rect">
                              <a:avLst/>
                            </a:prstGeom>
                            <a:noFill/>
                            <a:ln>
                              <a:noFill/>
                            </a:ln>
                          </p:spPr>
                        </p:pic>
                      </p:oleObj>
                    </mc:Fallback>
                  </mc:AlternateContent>
                </a:graphicData>
              </a:graphic>
            </p:graphicFrame>
          </mc:Choice>
          <mc:Fallback xmlns="">
            <p:graphicFrame>
              <p:nvGraphicFramePr>
                <p:cNvPr id="8" name="Object 2">
                  <a:extLst>
                    <a:ext uri="{FF2B5EF4-FFF2-40B4-BE49-F238E27FC236}">
                      <a16:creationId xmlns:a16="http://schemas.microsoft.com/office/drawing/2014/main" id="{0ECEC2BF-50C1-4BFC-BC98-49CF59AB84E4}"/>
                    </a:ext>
                  </a:extLst>
                </p:cNvPr>
                <p:cNvGraphicFramePr>
                  <a:graphicFrameLocks noChangeAspect="1"/>
                </p:cNvGraphicFramePr>
                <p:nvPr/>
              </p:nvGraphicFramePr>
              <p:xfrm>
                <a:off x="652463" y="3817938"/>
                <a:ext cx="7870825" cy="1741487"/>
              </p:xfrm>
              <a:graphic>
                <a:graphicData uri="http://schemas.openxmlformats.org/presentationml/2006/ole">
                  <mc:AlternateContent>
                    <mc:Choice xmlns:v="urn:schemas-microsoft-com:vml" Requires="v">
                      <p:oleObj spid="_x0000_s1026" name="Equation" r:id="rId6" imgW="4470120" imgH="1066680" progId="Equation.DSMT4">
                        <p:embed/>
                      </p:oleObj>
                    </mc:Choice>
                    <mc:Fallback>
                      <p:oleObj name="Equation" r:id="rId6" imgW="4470120" imgH="1066680" progId="Equation.DSMT4">
                        <p:embed/>
                        <p:pic>
                          <p:nvPicPr>
                            <p:cNvPr id="8" name="Object 2">
                              <a:extLst>
                                <a:ext uri="{FF2B5EF4-FFF2-40B4-BE49-F238E27FC236}">
                                  <a16:creationId xmlns:a16="http://schemas.microsoft.com/office/drawing/2014/main" id="{0ECEC2BF-50C1-4BFC-BC98-49CF59AB84E4}"/>
                                </a:ext>
                              </a:extLst>
                            </p:cNvPr>
                            <p:cNvPicPr>
                              <a:picLocks noChangeAspect="1" noChangeArrowheads="1"/>
                            </p:cNvPicPr>
                            <p:nvPr/>
                          </p:nvPicPr>
                          <p:blipFill>
                            <a:blip r:embed="rId7"/>
                            <a:srcRect/>
                            <a:stretch>
                              <a:fillRect/>
                            </a:stretch>
                          </p:blipFill>
                          <p:spPr bwMode="auto">
                            <a:xfrm>
                              <a:off x="652463" y="3817938"/>
                              <a:ext cx="7870825" cy="1741487"/>
                            </a:xfrm>
                            <a:prstGeom prst="rect">
                              <a:avLst/>
                            </a:prstGeom>
                            <a:noFill/>
                            <a:ln>
                              <a:noFill/>
                            </a:ln>
                          </p:spPr>
                        </p:pic>
                      </p:oleObj>
                    </mc:Fallback>
                  </mc:AlternateContent>
                </a:graphicData>
              </a:graphic>
            </p:graphicFrame>
          </mc:Fallback>
        </mc:AlternateContent>
      </p:grpSp>
    </p:spTree>
    <p:extLst>
      <p:ext uri="{BB962C8B-B14F-4D97-AF65-F5344CB8AC3E}">
        <p14:creationId xmlns:p14="http://schemas.microsoft.com/office/powerpoint/2010/main" val="188125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944D-2299-495C-AEA4-E6DDC5F9B091}"/>
              </a:ext>
            </a:extLst>
          </p:cNvPr>
          <p:cNvSpPr>
            <a:spLocks noGrp="1"/>
          </p:cNvSpPr>
          <p:nvPr>
            <p:ph type="title"/>
          </p:nvPr>
        </p:nvSpPr>
        <p:spPr/>
        <p:txBody>
          <a:bodyPr/>
          <a:lstStyle/>
          <a:p>
            <a:r>
              <a:rPr lang="en-US" dirty="0"/>
              <a:t>Calculating Correlation</a:t>
            </a:r>
          </a:p>
        </p:txBody>
      </p:sp>
      <p:pic>
        <p:nvPicPr>
          <p:cNvPr id="3" name="Picture 2"/>
          <p:cNvPicPr>
            <a:picLocks noChangeAspect="1"/>
          </p:cNvPicPr>
          <p:nvPr/>
        </p:nvPicPr>
        <p:blipFill>
          <a:blip r:embed="rId2"/>
          <a:stretch>
            <a:fillRect/>
          </a:stretch>
        </p:blipFill>
        <p:spPr>
          <a:xfrm>
            <a:off x="2688156" y="3925806"/>
            <a:ext cx="3346880" cy="985170"/>
          </a:xfrm>
          <a:prstGeom prst="rect">
            <a:avLst/>
          </a:prstGeom>
        </p:spPr>
      </p:pic>
      <p:sp>
        <p:nvSpPr>
          <p:cNvPr id="10" name="Content Placeholder 2">
            <a:extLst>
              <a:ext uri="{FF2B5EF4-FFF2-40B4-BE49-F238E27FC236}">
                <a16:creationId xmlns:a16="http://schemas.microsoft.com/office/drawing/2014/main" id="{9DA2A228-68B6-4973-B499-57FBD715A3C6}"/>
              </a:ext>
            </a:extLst>
          </p:cNvPr>
          <p:cNvSpPr>
            <a:spLocks noGrp="1"/>
          </p:cNvSpPr>
          <p:nvPr>
            <p:ph idx="1"/>
          </p:nvPr>
        </p:nvSpPr>
        <p:spPr>
          <a:xfrm>
            <a:off x="628650" y="1297576"/>
            <a:ext cx="7886700" cy="5116287"/>
          </a:xfrm>
        </p:spPr>
        <p:txBody>
          <a:bodyPr>
            <a:normAutofit/>
          </a:bodyPr>
          <a:lstStyle/>
          <a:p>
            <a:pPr marL="0" indent="0">
              <a:buNone/>
            </a:pPr>
            <a:r>
              <a:rPr lang="en-US" sz="2400" dirty="0" smtClean="0"/>
              <a:t>22b. Start by putting the women in list 1 and men in list 2,</a:t>
            </a:r>
          </a:p>
          <a:p>
            <a:pPr marL="0" indent="0">
              <a:buNone/>
            </a:pPr>
            <a:r>
              <a:rPr lang="en-US" sz="2400" dirty="0" smtClean="0"/>
              <a:t>(which should already be done to help you with your graph.) </a:t>
            </a:r>
          </a:p>
          <a:p>
            <a:pPr marL="0" indent="0">
              <a:buNone/>
            </a:pPr>
            <a:r>
              <a:rPr lang="en-US" sz="2400" dirty="0" smtClean="0"/>
              <a:t>Then run 1-Var Stats for </a:t>
            </a:r>
            <a:r>
              <a:rPr lang="en-US" sz="2400" dirty="0" smtClean="0"/>
              <a:t>each list </a:t>
            </a:r>
            <a:r>
              <a:rPr lang="en-US" sz="2400" dirty="0" smtClean="0"/>
              <a:t>to get the Mean and SD.</a:t>
            </a:r>
          </a:p>
          <a:p>
            <a:pPr marL="0" indent="0">
              <a:buNone/>
            </a:pPr>
            <a:r>
              <a:rPr lang="en-US" sz="2400" dirty="0" smtClean="0"/>
              <a:t>	Women mean 66, SD 2.0976</a:t>
            </a:r>
          </a:p>
          <a:p>
            <a:pPr marL="0" indent="0">
              <a:buNone/>
            </a:pPr>
            <a:r>
              <a:rPr lang="en-US" sz="2400" dirty="0" smtClean="0"/>
              <a:t>	Men mean 69, SD 2.5298</a:t>
            </a:r>
          </a:p>
          <a:p>
            <a:pPr marL="0" indent="0">
              <a:buNone/>
            </a:pPr>
            <a:r>
              <a:rPr lang="en-US" sz="2400" dirty="0" smtClean="0"/>
              <a:t>Now use the formula to calculate each value.</a:t>
            </a:r>
            <a:endParaRPr lang="en-US" sz="2400" dirty="0" smtClean="0"/>
          </a:p>
          <a:p>
            <a:pPr marL="0" indent="0">
              <a:buNone/>
            </a:pPr>
            <a:endParaRPr lang="en-US" sz="2400" dirty="0" smtClean="0"/>
          </a:p>
          <a:p>
            <a:pPr marL="0" indent="0">
              <a:buNone/>
            </a:pPr>
            <a:r>
              <a:rPr lang="en-US" sz="2400" dirty="0" smtClean="0"/>
              <a:t>	</a:t>
            </a:r>
            <a:endParaRPr lang="en-US" sz="2400" dirty="0"/>
          </a:p>
          <a:p>
            <a:pPr marL="0" indent="0">
              <a:buNone/>
            </a:pPr>
            <a:r>
              <a:rPr lang="en-US" sz="2400" dirty="0" smtClean="0"/>
              <a:t>1</a:t>
            </a:r>
            <a:r>
              <a:rPr lang="en-US" sz="2400" baseline="30000" dirty="0" smtClean="0"/>
              <a:t>st</a:t>
            </a:r>
            <a:r>
              <a:rPr lang="en-US" sz="2400" dirty="0" smtClean="0"/>
              <a:t> woman=			1</a:t>
            </a:r>
            <a:r>
              <a:rPr lang="en-US" sz="2400" baseline="30000" dirty="0" smtClean="0"/>
              <a:t>st</a:t>
            </a:r>
            <a:r>
              <a:rPr lang="en-US" sz="2400" dirty="0" smtClean="0"/>
              <a:t> man=</a:t>
            </a:r>
          </a:p>
          <a:p>
            <a:pPr marL="0" indent="0">
              <a:buNone/>
            </a:pPr>
            <a:r>
              <a:rPr lang="en-US" sz="2400" dirty="0" smtClean="0"/>
              <a:t>The multiply the 2 numbers together and record the total.</a:t>
            </a:r>
          </a:p>
          <a:p>
            <a:pPr marL="0" indent="0">
              <a:buNone/>
            </a:pPr>
            <a:r>
              <a:rPr lang="en-US" sz="2400" dirty="0" smtClean="0"/>
              <a:t>Continue this pattern and add all the products.</a:t>
            </a:r>
            <a:endParaRPr lang="en-US" sz="2400" dirty="0" smtClean="0"/>
          </a:p>
        </p:txBody>
      </p:sp>
      <p:pic>
        <p:nvPicPr>
          <p:cNvPr id="11" name="Picture 10"/>
          <p:cNvPicPr>
            <a:picLocks noChangeAspect="1"/>
          </p:cNvPicPr>
          <p:nvPr/>
        </p:nvPicPr>
        <p:blipFill>
          <a:blip r:embed="rId3"/>
          <a:stretch>
            <a:fillRect/>
          </a:stretch>
        </p:blipFill>
        <p:spPr>
          <a:xfrm>
            <a:off x="2328080" y="4843318"/>
            <a:ext cx="1438275" cy="619125"/>
          </a:xfrm>
          <a:prstGeom prst="rect">
            <a:avLst/>
          </a:prstGeom>
        </p:spPr>
      </p:pic>
      <p:pic>
        <p:nvPicPr>
          <p:cNvPr id="12" name="Picture 11"/>
          <p:cNvPicPr>
            <a:picLocks noChangeAspect="1"/>
          </p:cNvPicPr>
          <p:nvPr/>
        </p:nvPicPr>
        <p:blipFill>
          <a:blip r:embed="rId4"/>
          <a:stretch>
            <a:fillRect/>
          </a:stretch>
        </p:blipFill>
        <p:spPr>
          <a:xfrm>
            <a:off x="5576650" y="4843318"/>
            <a:ext cx="2314575" cy="666750"/>
          </a:xfrm>
          <a:prstGeom prst="rect">
            <a:avLst/>
          </a:prstGeom>
        </p:spPr>
      </p:pic>
    </p:spTree>
    <p:extLst>
      <p:ext uri="{BB962C8B-B14F-4D97-AF65-F5344CB8AC3E}">
        <p14:creationId xmlns:p14="http://schemas.microsoft.com/office/powerpoint/2010/main" val="265829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944D-2299-495C-AEA4-E6DDC5F9B091}"/>
              </a:ext>
            </a:extLst>
          </p:cNvPr>
          <p:cNvSpPr>
            <a:spLocks noGrp="1"/>
          </p:cNvSpPr>
          <p:nvPr>
            <p:ph type="title"/>
          </p:nvPr>
        </p:nvSpPr>
        <p:spPr/>
        <p:txBody>
          <a:bodyPr/>
          <a:lstStyle/>
          <a:p>
            <a:r>
              <a:rPr lang="en-US" dirty="0"/>
              <a:t>Calculating Correlation</a:t>
            </a:r>
          </a:p>
        </p:txBody>
      </p:sp>
      <p:sp>
        <p:nvSpPr>
          <p:cNvPr id="7" name="Rectangle 6">
            <a:extLst>
              <a:ext uri="{FF2B5EF4-FFF2-40B4-BE49-F238E27FC236}">
                <a16:creationId xmlns:a16="http://schemas.microsoft.com/office/drawing/2014/main" id="{E1411E7C-7099-4C83-82A8-77010D113EC6}"/>
              </a:ext>
            </a:extLst>
          </p:cNvPr>
          <p:cNvSpPr/>
          <p:nvPr/>
        </p:nvSpPr>
        <p:spPr>
          <a:xfrm>
            <a:off x="621976" y="2600857"/>
            <a:ext cx="184731" cy="369332"/>
          </a:xfrm>
          <a:prstGeom prst="rect">
            <a:avLst/>
          </a:prstGeom>
        </p:spPr>
        <p:txBody>
          <a:bodyPr wrap="none">
            <a:spAutoFit/>
          </a:bodyPr>
          <a:lstStyle/>
          <a:p>
            <a:endParaRPr lang="en-US" dirty="0"/>
          </a:p>
        </p:txBody>
      </p:sp>
      <p:sp>
        <p:nvSpPr>
          <p:cNvPr id="10" name="Content Placeholder 2">
            <a:extLst>
              <a:ext uri="{FF2B5EF4-FFF2-40B4-BE49-F238E27FC236}">
                <a16:creationId xmlns:a16="http://schemas.microsoft.com/office/drawing/2014/main" id="{9DA2A228-68B6-4973-B499-57FBD715A3C6}"/>
              </a:ext>
            </a:extLst>
          </p:cNvPr>
          <p:cNvSpPr>
            <a:spLocks noGrp="1"/>
          </p:cNvSpPr>
          <p:nvPr>
            <p:ph idx="1"/>
          </p:nvPr>
        </p:nvSpPr>
        <p:spPr>
          <a:xfrm>
            <a:off x="550272" y="1297576"/>
            <a:ext cx="8149590" cy="5103224"/>
          </a:xfrm>
        </p:spPr>
        <p:txBody>
          <a:bodyPr>
            <a:normAutofit/>
          </a:bodyPr>
          <a:lstStyle/>
          <a:p>
            <a:pPr marL="0" indent="0">
              <a:buNone/>
            </a:pPr>
            <a:r>
              <a:rPr lang="en-US" sz="2400" dirty="0" smtClean="0"/>
              <a:t>It would be best to record you data in a table like the one below.  </a:t>
            </a:r>
          </a:p>
          <a:p>
            <a:pPr marL="0" indent="0">
              <a:buNone/>
            </a:pPr>
            <a:r>
              <a:rPr lang="en-US" sz="2000" i="1" dirty="0" err="1" smtClean="0"/>
              <a:t>zwomen</a:t>
            </a:r>
            <a:r>
              <a:rPr lang="en-US" sz="2000" i="1" dirty="0" smtClean="0"/>
              <a:t> and </a:t>
            </a:r>
            <a:r>
              <a:rPr lang="en-US" sz="2000" i="1" dirty="0" err="1" smtClean="0"/>
              <a:t>zmen</a:t>
            </a:r>
            <a:r>
              <a:rPr lang="en-US" sz="2000" i="1" dirty="0" smtClean="0"/>
              <a:t> is the number from following the first part of the formula.</a:t>
            </a:r>
          </a:p>
          <a:p>
            <a:pPr marL="0" indent="0">
              <a:buNone/>
            </a:pPr>
            <a:endParaRPr lang="en-US" sz="2000" i="1" dirty="0"/>
          </a:p>
          <a:p>
            <a:pPr marL="0" indent="0">
              <a:buNone/>
            </a:pPr>
            <a:endParaRPr lang="en-US" sz="2000" i="1" dirty="0" smtClean="0"/>
          </a:p>
          <a:p>
            <a:pPr marL="0" indent="0">
              <a:buNone/>
            </a:pPr>
            <a:endParaRPr lang="en-US" sz="2000" i="1" dirty="0"/>
          </a:p>
          <a:p>
            <a:pPr marL="0" indent="0">
              <a:buNone/>
            </a:pPr>
            <a:endParaRPr lang="en-US" sz="2000" i="1" dirty="0" smtClean="0"/>
          </a:p>
          <a:p>
            <a:pPr marL="0" indent="0">
              <a:buNone/>
            </a:pPr>
            <a:endParaRPr lang="en-US" sz="2000" i="1" dirty="0"/>
          </a:p>
          <a:p>
            <a:pPr marL="0" indent="0">
              <a:buNone/>
            </a:pPr>
            <a:endParaRPr lang="en-US" sz="2000" i="1" dirty="0" smtClean="0"/>
          </a:p>
          <a:p>
            <a:pPr marL="0" indent="0">
              <a:buNone/>
            </a:pPr>
            <a:endParaRPr lang="en-US" sz="2000" i="1" dirty="0"/>
          </a:p>
          <a:p>
            <a:pPr marL="0" indent="0">
              <a:buNone/>
            </a:pPr>
            <a:endParaRPr lang="en-US" sz="2000" i="1" dirty="0" smtClean="0"/>
          </a:p>
          <a:p>
            <a:pPr marL="0" indent="0">
              <a:buNone/>
            </a:pPr>
            <a:endParaRPr lang="en-US" sz="2000" i="1" dirty="0" smtClean="0"/>
          </a:p>
          <a:p>
            <a:pPr marL="0" indent="0">
              <a:buNone/>
            </a:pPr>
            <a:r>
              <a:rPr lang="en-US" sz="2000" i="1" dirty="0" smtClean="0"/>
              <a:t>Make sure you finish the formula.</a:t>
            </a:r>
            <a:endParaRPr lang="en-US" sz="2000" i="1" dirty="0" smtClean="0"/>
          </a:p>
        </p:txBody>
      </p:sp>
      <p:pic>
        <p:nvPicPr>
          <p:cNvPr id="4" name="Picture 3"/>
          <p:cNvPicPr>
            <a:picLocks noChangeAspect="1"/>
          </p:cNvPicPr>
          <p:nvPr/>
        </p:nvPicPr>
        <p:blipFill>
          <a:blip r:embed="rId2"/>
          <a:stretch>
            <a:fillRect/>
          </a:stretch>
        </p:blipFill>
        <p:spPr>
          <a:xfrm>
            <a:off x="1364797" y="2970189"/>
            <a:ext cx="6153150" cy="2209800"/>
          </a:xfrm>
          <a:prstGeom prst="rect">
            <a:avLst/>
          </a:prstGeom>
        </p:spPr>
      </p:pic>
      <p:sp>
        <p:nvSpPr>
          <p:cNvPr id="5" name="Rectangle 4"/>
          <p:cNvSpPr/>
          <p:nvPr/>
        </p:nvSpPr>
        <p:spPr>
          <a:xfrm>
            <a:off x="3749039" y="3657600"/>
            <a:ext cx="3605349" cy="14107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a:stretch>
            <a:fillRect/>
          </a:stretch>
        </p:blipFill>
        <p:spPr>
          <a:xfrm>
            <a:off x="2622842" y="2080008"/>
            <a:ext cx="3346880" cy="985170"/>
          </a:xfrm>
          <a:prstGeom prst="rect">
            <a:avLst/>
          </a:prstGeom>
        </p:spPr>
      </p:pic>
      <p:sp>
        <p:nvSpPr>
          <p:cNvPr id="14" name="Rectangle 13"/>
          <p:cNvSpPr/>
          <p:nvPr/>
        </p:nvSpPr>
        <p:spPr>
          <a:xfrm>
            <a:off x="2364377" y="2151822"/>
            <a:ext cx="1578628" cy="8183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3"/>
          <a:stretch>
            <a:fillRect/>
          </a:stretch>
        </p:blipFill>
        <p:spPr>
          <a:xfrm>
            <a:off x="4179059" y="5349808"/>
            <a:ext cx="3346880" cy="985170"/>
          </a:xfrm>
          <a:prstGeom prst="rect">
            <a:avLst/>
          </a:prstGeom>
        </p:spPr>
      </p:pic>
    </p:spTree>
    <p:extLst>
      <p:ext uri="{BB962C8B-B14F-4D97-AF65-F5344CB8AC3E}">
        <p14:creationId xmlns:p14="http://schemas.microsoft.com/office/powerpoint/2010/main" val="207979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29DB8-1509-4375-A89D-09115F4FA5B3}"/>
              </a:ext>
            </a:extLst>
          </p:cNvPr>
          <p:cNvSpPr>
            <a:spLocks noGrp="1"/>
          </p:cNvSpPr>
          <p:nvPr>
            <p:ph type="title"/>
          </p:nvPr>
        </p:nvSpPr>
        <p:spPr/>
        <p:txBody>
          <a:bodyPr/>
          <a:lstStyle/>
          <a:p>
            <a:r>
              <a:rPr lang="en-US" dirty="0"/>
              <a:t>Displaying Relationships: Scatterplots</a:t>
            </a:r>
          </a:p>
        </p:txBody>
      </p:sp>
      <p:sp>
        <p:nvSpPr>
          <p:cNvPr id="4" name="TextBox 3">
            <a:extLst>
              <a:ext uri="{FF2B5EF4-FFF2-40B4-BE49-F238E27FC236}">
                <a16:creationId xmlns:a16="http://schemas.microsoft.com/office/drawing/2014/main" id="{070DDCAC-4FB5-4700-BC3C-94C7D38D5FED}"/>
              </a:ext>
            </a:extLst>
          </p:cNvPr>
          <p:cNvSpPr txBox="1">
            <a:spLocks noChangeArrowheads="1"/>
          </p:cNvSpPr>
          <p:nvPr/>
        </p:nvSpPr>
        <p:spPr bwMode="auto">
          <a:xfrm>
            <a:off x="628650" y="1367155"/>
            <a:ext cx="7886700" cy="120032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latin typeface="+mn-lt"/>
              </a:rPr>
              <a:t>A </a:t>
            </a:r>
            <a:r>
              <a:rPr lang="en-US" sz="1800" b="1" dirty="0">
                <a:latin typeface="+mn-lt"/>
              </a:rPr>
              <a:t>scatterplot</a:t>
            </a:r>
            <a:r>
              <a:rPr lang="en-US" sz="1800" dirty="0">
                <a:latin typeface="+mn-lt"/>
              </a:rPr>
              <a:t> shows the relationship (association) between two quantitative variables measured on the same individuals. The values of one variable appear on the horizontal axis, and the values of the other variable appear on the vertical axis. Each individual in the data set appears as a point in the graph.</a:t>
            </a:r>
            <a:endParaRPr lang="en-US" sz="1800" dirty="0">
              <a:latin typeface="+mn-lt"/>
              <a:cs typeface="Calibri" panose="020F0502020204030204" pitchFamily="34" charset="0"/>
            </a:endParaRPr>
          </a:p>
        </p:txBody>
      </p:sp>
    </p:spTree>
    <p:extLst>
      <p:ext uri="{BB962C8B-B14F-4D97-AF65-F5344CB8AC3E}">
        <p14:creationId xmlns:p14="http://schemas.microsoft.com/office/powerpoint/2010/main" val="18847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29DB8-1509-4375-A89D-09115F4FA5B3}"/>
              </a:ext>
            </a:extLst>
          </p:cNvPr>
          <p:cNvSpPr>
            <a:spLocks noGrp="1"/>
          </p:cNvSpPr>
          <p:nvPr>
            <p:ph type="title"/>
          </p:nvPr>
        </p:nvSpPr>
        <p:spPr/>
        <p:txBody>
          <a:bodyPr/>
          <a:lstStyle/>
          <a:p>
            <a:r>
              <a:rPr lang="en-US" dirty="0"/>
              <a:t>Displaying Relationships: Scatterplots</a:t>
            </a:r>
          </a:p>
        </p:txBody>
      </p:sp>
      <p:sp>
        <p:nvSpPr>
          <p:cNvPr id="4" name="TextBox 3">
            <a:extLst>
              <a:ext uri="{FF2B5EF4-FFF2-40B4-BE49-F238E27FC236}">
                <a16:creationId xmlns:a16="http://schemas.microsoft.com/office/drawing/2014/main" id="{070DDCAC-4FB5-4700-BC3C-94C7D38D5FED}"/>
              </a:ext>
            </a:extLst>
          </p:cNvPr>
          <p:cNvSpPr txBox="1">
            <a:spLocks noChangeArrowheads="1"/>
          </p:cNvSpPr>
          <p:nvPr/>
        </p:nvSpPr>
        <p:spPr bwMode="auto">
          <a:xfrm>
            <a:off x="628650" y="1367155"/>
            <a:ext cx="7886700" cy="120032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latin typeface="+mn-lt"/>
              </a:rPr>
              <a:t>A </a:t>
            </a:r>
            <a:r>
              <a:rPr lang="en-US" sz="1800" b="1" dirty="0">
                <a:latin typeface="+mn-lt"/>
              </a:rPr>
              <a:t>scatterplot</a:t>
            </a:r>
            <a:r>
              <a:rPr lang="en-US" sz="1800" dirty="0">
                <a:latin typeface="+mn-lt"/>
              </a:rPr>
              <a:t> shows the relationship (association) between two quantitative variables measured on the same individuals. The values of one variable appear on the horizontal axis, and the values of the other variable appear on the vertical axis. Each individual in the data set appears as a point in the graph.</a:t>
            </a:r>
            <a:endParaRPr lang="en-US" sz="1800" dirty="0">
              <a:latin typeface="+mn-lt"/>
              <a:cs typeface="Calibri" panose="020F0502020204030204" pitchFamily="34" charset="0"/>
            </a:endParaRPr>
          </a:p>
        </p:txBody>
      </p:sp>
      <p:grpSp>
        <p:nvGrpSpPr>
          <p:cNvPr id="5" name="Group 4">
            <a:extLst>
              <a:ext uri="{FF2B5EF4-FFF2-40B4-BE49-F238E27FC236}">
                <a16:creationId xmlns:a16="http://schemas.microsoft.com/office/drawing/2014/main" id="{59F33FF8-6FA3-47E4-9704-B7578BB40094}"/>
              </a:ext>
            </a:extLst>
          </p:cNvPr>
          <p:cNvGrpSpPr/>
          <p:nvPr/>
        </p:nvGrpSpPr>
        <p:grpSpPr>
          <a:xfrm>
            <a:off x="775033" y="2774063"/>
            <a:ext cx="7549570" cy="2391703"/>
            <a:chOff x="843992" y="3040017"/>
            <a:chExt cx="7142671" cy="2391703"/>
          </a:xfrm>
        </p:grpSpPr>
        <p:sp>
          <p:nvSpPr>
            <p:cNvPr id="6" name="TextBox 5">
              <a:extLst>
                <a:ext uri="{FF2B5EF4-FFF2-40B4-BE49-F238E27FC236}">
                  <a16:creationId xmlns:a16="http://schemas.microsoft.com/office/drawing/2014/main" id="{D46D412A-D86A-465F-8364-1A074BE5166E}"/>
                </a:ext>
              </a:extLst>
            </p:cNvPr>
            <p:cNvSpPr txBox="1"/>
            <p:nvPr/>
          </p:nvSpPr>
          <p:spPr>
            <a:xfrm>
              <a:off x="843992" y="3040017"/>
              <a:ext cx="7142671" cy="479641"/>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How to Make a Scatterplot</a:t>
              </a:r>
            </a:p>
          </p:txBody>
        </p:sp>
        <p:sp>
          <p:nvSpPr>
            <p:cNvPr id="7" name="TextBox 6">
              <a:extLst>
                <a:ext uri="{FF2B5EF4-FFF2-40B4-BE49-F238E27FC236}">
                  <a16:creationId xmlns:a16="http://schemas.microsoft.com/office/drawing/2014/main" id="{E6B95F15-1D2C-4C99-BBAD-6270D4827E8A}"/>
                </a:ext>
              </a:extLst>
            </p:cNvPr>
            <p:cNvSpPr txBox="1"/>
            <p:nvPr/>
          </p:nvSpPr>
          <p:spPr>
            <a:xfrm>
              <a:off x="843992" y="3519658"/>
              <a:ext cx="7142671" cy="1912062"/>
            </a:xfrm>
            <a:prstGeom prst="rect">
              <a:avLst/>
            </a:prstGeom>
            <a:noFill/>
            <a:ln>
              <a:solidFill>
                <a:schemeClr val="tx1"/>
              </a:solidFill>
            </a:ln>
          </p:spPr>
          <p:txBody>
            <a:bodyPr wrap="square" rtlCol="0">
              <a:noAutofit/>
            </a:bodyPr>
            <a:lstStyle/>
            <a:p>
              <a:pPr marL="285750" indent="-285750">
                <a:buFont typeface="Arial" panose="020B0604020202020204" pitchFamily="34" charset="0"/>
                <a:buChar char="•"/>
              </a:pPr>
              <a:r>
                <a:rPr lang="en-US" b="1" dirty="0"/>
                <a:t>Label the axes. </a:t>
              </a:r>
              <a:br>
                <a:rPr lang="en-US" b="1" dirty="0"/>
              </a:br>
              <a:r>
                <a:rPr lang="en-US" dirty="0"/>
                <a:t>The </a:t>
              </a:r>
              <a:r>
                <a:rPr lang="en-US" dirty="0" err="1"/>
                <a:t>eXplanatory</a:t>
              </a:r>
              <a:r>
                <a:rPr lang="en-US" dirty="0"/>
                <a:t> variable goes on the horizontal (X-axis). The response variable goes on the vertical axis. If there is no explanatory variable, either variable can go on the horizontal axis.</a:t>
              </a:r>
            </a:p>
            <a:p>
              <a:pPr marL="285750" indent="-285750">
                <a:buFont typeface="Arial" panose="020B0604020202020204" pitchFamily="34" charset="0"/>
                <a:buChar char="•"/>
              </a:pPr>
              <a:r>
                <a:rPr lang="en-US" b="1" dirty="0"/>
                <a:t>Scale the axes. </a:t>
              </a:r>
              <a:endParaRPr lang="en-US" dirty="0"/>
            </a:p>
            <a:p>
              <a:pPr marL="285750" indent="-285750">
                <a:buFont typeface="Arial" panose="020B0604020202020204" pitchFamily="34" charset="0"/>
                <a:buChar char="•"/>
              </a:pPr>
              <a:r>
                <a:rPr lang="en-US" b="1" dirty="0"/>
                <a:t>Plot individual data values. </a:t>
              </a:r>
              <a:endParaRPr lang="en-US" sz="2000" dirty="0"/>
            </a:p>
          </p:txBody>
        </p:sp>
      </p:grpSp>
    </p:spTree>
    <p:extLst>
      <p:ext uri="{BB962C8B-B14F-4D97-AF65-F5344CB8AC3E}">
        <p14:creationId xmlns:p14="http://schemas.microsoft.com/office/powerpoint/2010/main" val="56278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366F633A-AFC0-43DC-A66D-24397446533C}"/>
              </a:ext>
            </a:extLst>
          </p:cNvPr>
          <p:cNvSpPr/>
          <p:nvPr/>
        </p:nvSpPr>
        <p:spPr>
          <a:xfrm>
            <a:off x="628650" y="1435338"/>
            <a:ext cx="7886700" cy="1015663"/>
          </a:xfrm>
          <a:prstGeom prst="rect">
            <a:avLst/>
          </a:prstGeom>
        </p:spPr>
        <p:txBody>
          <a:bodyPr wrap="square">
            <a:spAutoFit/>
          </a:bodyPr>
          <a:lstStyle/>
          <a:p>
            <a:r>
              <a:rPr lang="en-US" altLang="en-US" sz="2000" dirty="0">
                <a:solidFill>
                  <a:srgbClr val="000000"/>
                </a:solidFill>
                <a:ea typeface="ＭＳ Ｐゴシック" panose="020B0600070205080204" pitchFamily="34" charset="-128"/>
              </a:rPr>
              <a:t>To describe a scatterplot, follow the basic strategy of data analysis from Chapter 1: look for patterns and important departures from those patterns.</a:t>
            </a:r>
          </a:p>
        </p:txBody>
      </p:sp>
    </p:spTree>
    <p:extLst>
      <p:ext uri="{BB962C8B-B14F-4D97-AF65-F5344CB8AC3E}">
        <p14:creationId xmlns:p14="http://schemas.microsoft.com/office/powerpoint/2010/main" val="140929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C71-0010-4213-9118-9DE1A8D99F0A}"/>
              </a:ext>
            </a:extLst>
          </p:cNvPr>
          <p:cNvSpPr>
            <a:spLocks noGrp="1"/>
          </p:cNvSpPr>
          <p:nvPr>
            <p:ph type="title"/>
          </p:nvPr>
        </p:nvSpPr>
        <p:spPr/>
        <p:txBody>
          <a:bodyPr/>
          <a:lstStyle/>
          <a:p>
            <a:r>
              <a:rPr lang="en-US" dirty="0"/>
              <a:t>Describing Scatterplots</a:t>
            </a:r>
          </a:p>
        </p:txBody>
      </p:sp>
      <p:sp>
        <p:nvSpPr>
          <p:cNvPr id="4" name="Rectangle 3">
            <a:extLst>
              <a:ext uri="{FF2B5EF4-FFF2-40B4-BE49-F238E27FC236}">
                <a16:creationId xmlns:a16="http://schemas.microsoft.com/office/drawing/2014/main" id="{366F633A-AFC0-43DC-A66D-24397446533C}"/>
              </a:ext>
            </a:extLst>
          </p:cNvPr>
          <p:cNvSpPr/>
          <p:nvPr/>
        </p:nvSpPr>
        <p:spPr>
          <a:xfrm>
            <a:off x="628650" y="1435338"/>
            <a:ext cx="7886700" cy="1015663"/>
          </a:xfrm>
          <a:prstGeom prst="rect">
            <a:avLst/>
          </a:prstGeom>
        </p:spPr>
        <p:txBody>
          <a:bodyPr wrap="square">
            <a:spAutoFit/>
          </a:bodyPr>
          <a:lstStyle/>
          <a:p>
            <a:r>
              <a:rPr lang="en-US" altLang="en-US" sz="2000" dirty="0">
                <a:solidFill>
                  <a:srgbClr val="000000"/>
                </a:solidFill>
                <a:ea typeface="ＭＳ Ｐゴシック" panose="020B0600070205080204" pitchFamily="34" charset="-128"/>
              </a:rPr>
              <a:t>To describe a scatterplot, follow the basic strategy of data analysis from Chapter 1: look for patterns and important departures from those patterns.</a:t>
            </a:r>
          </a:p>
        </p:txBody>
      </p:sp>
      <p:sp>
        <p:nvSpPr>
          <p:cNvPr id="5" name="TextBox 4">
            <a:extLst>
              <a:ext uri="{FF2B5EF4-FFF2-40B4-BE49-F238E27FC236}">
                <a16:creationId xmlns:a16="http://schemas.microsoft.com/office/drawing/2014/main" id="{03D22397-3F5B-428B-96D2-FDB410E4DE3B}"/>
              </a:ext>
            </a:extLst>
          </p:cNvPr>
          <p:cNvSpPr txBox="1">
            <a:spLocks noChangeArrowheads="1"/>
          </p:cNvSpPr>
          <p:nvPr/>
        </p:nvSpPr>
        <p:spPr bwMode="auto">
          <a:xfrm>
            <a:off x="711778" y="2698400"/>
            <a:ext cx="7886700" cy="3170099"/>
          </a:xfrm>
          <a:prstGeom prst="rect">
            <a:avLst/>
          </a:prstGeom>
          <a:solidFill>
            <a:schemeClr val="accent6">
              <a:lumMod val="20000"/>
              <a:lumOff val="80000"/>
            </a:schemeClr>
          </a:solidFill>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Two variables have a </a:t>
            </a:r>
            <a:r>
              <a:rPr lang="en-US" sz="2000" b="1" dirty="0">
                <a:latin typeface="+mn-lt"/>
              </a:rPr>
              <a:t>positive association </a:t>
            </a:r>
            <a:r>
              <a:rPr lang="en-US" sz="2000" dirty="0">
                <a:latin typeface="+mn-lt"/>
              </a:rPr>
              <a:t>when above-average values of one variable tend to accompany above-average values of the other variable and when below-average values also tend to occur together.</a:t>
            </a: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a:p>
            <a:endParaRPr lang="en-US" sz="2000" dirty="0">
              <a:latin typeface="+mn-lt"/>
            </a:endParaRPr>
          </a:p>
        </p:txBody>
      </p:sp>
    </p:spTree>
    <p:extLst>
      <p:ext uri="{BB962C8B-B14F-4D97-AF65-F5344CB8AC3E}">
        <p14:creationId xmlns:p14="http://schemas.microsoft.com/office/powerpoint/2010/main" val="147948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PS6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655C1BF9-2C2A-441D-8AF1-28CB82161D0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011FBC4A-94AD-42C1-91F3-29E66462B58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4224</TotalTime>
  <Words>2654</Words>
  <Application>Microsoft Office PowerPoint</Application>
  <PresentationFormat>On-screen Show (4:3)</PresentationFormat>
  <Paragraphs>264</Paragraphs>
  <Slides>52</Slides>
  <Notes>0</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52</vt:i4>
      </vt:variant>
    </vt:vector>
  </HeadingPairs>
  <TitlesOfParts>
    <vt:vector size="66" baseType="lpstr">
      <vt:lpstr>MS Gothic</vt:lpstr>
      <vt:lpstr>ＭＳ Ｐゴシック</vt:lpstr>
      <vt:lpstr>Arial</vt:lpstr>
      <vt:lpstr>Calibri</vt:lpstr>
      <vt:lpstr>Calibri Light</vt:lpstr>
      <vt:lpstr>Cambria Math</vt:lpstr>
      <vt:lpstr>ElectraLTStd-Regular</vt:lpstr>
      <vt:lpstr>Helvetica Neue</vt:lpstr>
      <vt:lpstr>Rockwell</vt:lpstr>
      <vt:lpstr>Trebuchet MS</vt:lpstr>
      <vt:lpstr>Wingdings</vt:lpstr>
      <vt:lpstr>TPS6e</vt:lpstr>
      <vt:lpstr>Custom Design</vt:lpstr>
      <vt:lpstr>Equation</vt:lpstr>
      <vt:lpstr>PowerPoint Presentation</vt:lpstr>
      <vt:lpstr>Scatterplots and Correlation</vt:lpstr>
      <vt:lpstr>Explanatory and Response Variables</vt:lpstr>
      <vt:lpstr>Explanatory and Response Variables</vt:lpstr>
      <vt:lpstr>Explanatory and Response Variables</vt:lpstr>
      <vt:lpstr>Displaying Relationships: Scatterplots</vt:lpstr>
      <vt:lpstr>Displaying Relationships: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Describing Scatterplots</vt:lpstr>
      <vt:lpstr>Measuring Linear Association: Correlation</vt:lpstr>
      <vt:lpstr>Measuring Linear Association: Correlation</vt:lpstr>
      <vt:lpstr>Measuring Linear Association: Correlation</vt:lpstr>
      <vt:lpstr>Measuring Linear Association: Correlation</vt:lpstr>
      <vt:lpstr>Measuring Linear Association: Correlation</vt:lpstr>
      <vt:lpstr>Measuring Linear Association: Correlation</vt:lpstr>
      <vt:lpstr>Measuring Linear Association: Correlation</vt:lpstr>
      <vt:lpstr>Measuring Linear Association: Correlation</vt:lpstr>
      <vt:lpstr>Measuring Linear Association: Correlation</vt:lpstr>
      <vt:lpstr>Cautions about Correlation</vt:lpstr>
      <vt:lpstr>Cautions about Correlation</vt:lpstr>
      <vt:lpstr>Cautions about Correlation</vt:lpstr>
      <vt:lpstr>Cautions about Correlation</vt:lpstr>
      <vt:lpstr>Calculating Correlation</vt:lpstr>
      <vt:lpstr>Calculating Correlation</vt:lpstr>
      <vt:lpstr>Facts About Correlation</vt:lpstr>
      <vt:lpstr>Facts About Correlation</vt:lpstr>
      <vt:lpstr>Facts About Correlation</vt:lpstr>
      <vt:lpstr>Facts About Correlation</vt:lpstr>
      <vt:lpstr>Facts About Correlation</vt:lpstr>
      <vt:lpstr>Section Summary</vt:lpstr>
      <vt:lpstr>Assignment</vt:lpstr>
      <vt:lpstr>Calculating Correlation</vt:lpstr>
      <vt:lpstr>Calculating Correlation</vt:lpstr>
      <vt:lpstr>Calculating Correlation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Tyson</dc:creator>
  <cp:lastModifiedBy>Christin Barnhart</cp:lastModifiedBy>
  <cp:revision>22</cp:revision>
  <dcterms:created xsi:type="dcterms:W3CDTF">2017-08-09T14:25:47Z</dcterms:created>
  <dcterms:modified xsi:type="dcterms:W3CDTF">2018-09-16T20:30:34Z</dcterms:modified>
</cp:coreProperties>
</file>