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87" r:id="rId3"/>
    <p:sldId id="259" r:id="rId4"/>
    <p:sldId id="530" r:id="rId5"/>
    <p:sldId id="633" r:id="rId6"/>
    <p:sldId id="784" r:id="rId7"/>
    <p:sldId id="785" r:id="rId8"/>
    <p:sldId id="766" r:id="rId9"/>
    <p:sldId id="767" r:id="rId10"/>
    <p:sldId id="768" r:id="rId11"/>
    <p:sldId id="765" r:id="rId12"/>
    <p:sldId id="770" r:id="rId13"/>
    <p:sldId id="771" r:id="rId14"/>
    <p:sldId id="742" r:id="rId15"/>
    <p:sldId id="772" r:id="rId16"/>
    <p:sldId id="775" r:id="rId17"/>
    <p:sldId id="773" r:id="rId18"/>
    <p:sldId id="774" r:id="rId19"/>
    <p:sldId id="734" r:id="rId20"/>
    <p:sldId id="769" r:id="rId21"/>
    <p:sldId id="776" r:id="rId22"/>
    <p:sldId id="779" r:id="rId23"/>
    <p:sldId id="783" r:id="rId24"/>
    <p:sldId id="780" r:id="rId25"/>
    <p:sldId id="781" r:id="rId26"/>
    <p:sldId id="271" r:id="rId27"/>
    <p:sldId id="7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CC"/>
    <a:srgbClr val="004779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Tyson" userId="8cc5704abe1e0291" providerId="LiveId" clId="{1CBD3985-2AD7-419A-8948-ECB4AED919DE}"/>
    <pc:docChg chg="undo custSel addSld delSld modSld">
      <pc:chgData name="Doug Tyson" userId="8cc5704abe1e0291" providerId="LiveId" clId="{1CBD3985-2AD7-419A-8948-ECB4AED919DE}" dt="2018-04-09T18:16:55.848" v="730" actId="20577"/>
      <pc:docMkLst>
        <pc:docMk/>
      </pc:docMkLst>
      <pc:sldChg chg="modSp">
        <pc:chgData name="Doug Tyson" userId="8cc5704abe1e0291" providerId="LiveId" clId="{1CBD3985-2AD7-419A-8948-ECB4AED919DE}" dt="2018-04-09T17:21:45.862" v="14" actId="20577"/>
        <pc:sldMkLst>
          <pc:docMk/>
          <pc:sldMk cId="2805721985" sldId="259"/>
        </pc:sldMkLst>
        <pc:spChg chg="mod">
          <ac:chgData name="Doug Tyson" userId="8cc5704abe1e0291" providerId="LiveId" clId="{1CBD3985-2AD7-419A-8948-ECB4AED919DE}" dt="2018-04-09T17:21:01.916" v="0" actId="20577"/>
          <ac:spMkLst>
            <pc:docMk/>
            <pc:sldMk cId="2805721985" sldId="259"/>
            <ac:spMk id="4" creationId="{4E477101-FBE3-417F-8CBD-8E1205FFE1B3}"/>
          </ac:spMkLst>
        </pc:spChg>
        <pc:spChg chg="mod">
          <ac:chgData name="Doug Tyson" userId="8cc5704abe1e0291" providerId="LiveId" clId="{1CBD3985-2AD7-419A-8948-ECB4AED919DE}" dt="2018-04-09T17:21:18.405" v="3" actId="20577"/>
          <ac:spMkLst>
            <pc:docMk/>
            <pc:sldMk cId="2805721985" sldId="259"/>
            <ac:spMk id="9" creationId="{73078F9F-26CF-42B8-ACCF-56C526FE1C5E}"/>
          </ac:spMkLst>
        </pc:spChg>
        <pc:spChg chg="mod">
          <ac:chgData name="Doug Tyson" userId="8cc5704abe1e0291" providerId="LiveId" clId="{1CBD3985-2AD7-419A-8948-ECB4AED919DE}" dt="2018-04-09T17:21:45.862" v="14" actId="20577"/>
          <ac:spMkLst>
            <pc:docMk/>
            <pc:sldMk cId="2805721985" sldId="259"/>
            <ac:spMk id="10" creationId="{99394964-F208-485A-BC0D-A9671CD9E89F}"/>
          </ac:spMkLst>
        </pc:spChg>
      </pc:sldChg>
      <pc:sldChg chg="addSp delSp modSp">
        <pc:chgData name="Doug Tyson" userId="8cc5704abe1e0291" providerId="LiveId" clId="{1CBD3985-2AD7-419A-8948-ECB4AED919DE}" dt="2018-04-09T17:23:23.805" v="91"/>
        <pc:sldMkLst>
          <pc:docMk/>
          <pc:sldMk cId="2153773814" sldId="271"/>
        </pc:sldMkLst>
        <pc:spChg chg="add del mod">
          <ac:chgData name="Doug Tyson" userId="8cc5704abe1e0291" providerId="LiveId" clId="{1CBD3985-2AD7-419A-8948-ECB4AED919DE}" dt="2018-04-09T17:23:22.641" v="90" actId="478"/>
          <ac:spMkLst>
            <pc:docMk/>
            <pc:sldMk cId="2153773814" sldId="271"/>
            <ac:spMk id="3" creationId="{B18AE5E7-B854-4518-8157-AFB598BFE1B8}"/>
          </ac:spMkLst>
        </pc:spChg>
        <pc:spChg chg="add">
          <ac:chgData name="Doug Tyson" userId="8cc5704abe1e0291" providerId="LiveId" clId="{1CBD3985-2AD7-419A-8948-ECB4AED919DE}" dt="2018-04-09T17:23:23.805" v="91"/>
          <ac:spMkLst>
            <pc:docMk/>
            <pc:sldMk cId="2153773814" sldId="271"/>
            <ac:spMk id="6" creationId="{61E85DF3-6603-4884-9427-9ECEF8F2AF22}"/>
          </ac:spMkLst>
        </pc:spChg>
        <pc:spChg chg="del">
          <ac:chgData name="Doug Tyson" userId="8cc5704abe1e0291" providerId="LiveId" clId="{1CBD3985-2AD7-419A-8948-ECB4AED919DE}" dt="2018-04-09T17:23:20.352" v="89" actId="478"/>
          <ac:spMkLst>
            <pc:docMk/>
            <pc:sldMk cId="2153773814" sldId="271"/>
            <ac:spMk id="11" creationId="{11472903-CD5A-48AF-97BF-0A533677883F}"/>
          </ac:spMkLst>
        </pc:spChg>
      </pc:sldChg>
      <pc:sldChg chg="modSp">
        <pc:chgData name="Doug Tyson" userId="8cc5704abe1e0291" providerId="LiveId" clId="{1CBD3985-2AD7-419A-8948-ECB4AED919DE}" dt="2018-04-09T17:23:11.826" v="88" actId="20577"/>
        <pc:sldMkLst>
          <pc:docMk/>
          <pc:sldMk cId="1694738597" sldId="530"/>
        </pc:sldMkLst>
        <pc:spChg chg="mod">
          <ac:chgData name="Doug Tyson" userId="8cc5704abe1e0291" providerId="LiveId" clId="{1CBD3985-2AD7-419A-8948-ECB4AED919DE}" dt="2018-04-09T17:23:11.826" v="88" actId="20577"/>
          <ac:spMkLst>
            <pc:docMk/>
            <pc:sldMk cId="1694738597" sldId="530"/>
            <ac:spMk id="2" creationId="{96DAC536-1A60-46BE-8E46-ABD60151719A}"/>
          </ac:spMkLst>
        </pc:spChg>
        <pc:spChg chg="mod">
          <ac:chgData name="Doug Tyson" userId="8cc5704abe1e0291" providerId="LiveId" clId="{1CBD3985-2AD7-419A-8948-ECB4AED919DE}" dt="2018-04-09T17:22:49.316" v="35" actId="20577"/>
          <ac:spMkLst>
            <pc:docMk/>
            <pc:sldMk cId="1694738597" sldId="530"/>
            <ac:spMk id="3" creationId="{8F9AA134-3A60-4C43-A73E-B5EEEB5F8720}"/>
          </ac:spMkLst>
        </pc:spChg>
      </pc:sldChg>
      <pc:sldChg chg="addSp delSp modSp">
        <pc:chgData name="Doug Tyson" userId="8cc5704abe1e0291" providerId="LiveId" clId="{1CBD3985-2AD7-419A-8948-ECB4AED919DE}" dt="2018-04-09T18:13:45.421" v="708" actId="478"/>
        <pc:sldMkLst>
          <pc:docMk/>
          <pc:sldMk cId="393700878" sldId="633"/>
        </pc:sldMkLst>
        <pc:spChg chg="mod">
          <ac:chgData name="Doug Tyson" userId="8cc5704abe1e0291" providerId="LiveId" clId="{1CBD3985-2AD7-419A-8948-ECB4AED919DE}" dt="2018-04-09T17:23:45.046" v="92"/>
          <ac:spMkLst>
            <pc:docMk/>
            <pc:sldMk cId="393700878" sldId="633"/>
            <ac:spMk id="2" creationId="{860DE792-1FCA-41DC-9B89-A37150EE28E6}"/>
          </ac:spMkLst>
        </pc:spChg>
        <pc:spChg chg="add mod">
          <ac:chgData name="Doug Tyson" userId="8cc5704abe1e0291" providerId="LiveId" clId="{1CBD3985-2AD7-419A-8948-ECB4AED919DE}" dt="2018-04-09T17:29:11.269" v="139" actId="1076"/>
          <ac:spMkLst>
            <pc:docMk/>
            <pc:sldMk cId="393700878" sldId="633"/>
            <ac:spMk id="4" creationId="{1997FA82-ECBB-4B55-BD7F-675F807E495C}"/>
          </ac:spMkLst>
        </pc:spChg>
        <pc:spChg chg="add del mod">
          <ac:chgData name="Doug Tyson" userId="8cc5704abe1e0291" providerId="LiveId" clId="{1CBD3985-2AD7-419A-8948-ECB4AED919DE}" dt="2018-04-09T17:28:39.551" v="128" actId="478"/>
          <ac:spMkLst>
            <pc:docMk/>
            <pc:sldMk cId="393700878" sldId="633"/>
            <ac:spMk id="5" creationId="{507299D0-2B86-4C9D-8329-B025C0A6EFF2}"/>
          </ac:spMkLst>
        </pc:spChg>
        <pc:spChg chg="add del mod">
          <ac:chgData name="Doug Tyson" userId="8cc5704abe1e0291" providerId="LiveId" clId="{1CBD3985-2AD7-419A-8948-ECB4AED919DE}" dt="2018-04-09T18:13:45.421" v="708" actId="478"/>
          <ac:spMkLst>
            <pc:docMk/>
            <pc:sldMk cId="393700878" sldId="633"/>
            <ac:spMk id="6" creationId="{B2C67B14-D3EE-4692-8B47-0B850019DD68}"/>
          </ac:spMkLst>
        </pc:spChg>
        <pc:spChg chg="add del mod">
          <ac:chgData name="Doug Tyson" userId="8cc5704abe1e0291" providerId="LiveId" clId="{1CBD3985-2AD7-419A-8948-ECB4AED919DE}" dt="2018-04-09T18:13:45.421" v="708" actId="478"/>
          <ac:spMkLst>
            <pc:docMk/>
            <pc:sldMk cId="393700878" sldId="633"/>
            <ac:spMk id="8" creationId="{E978AA84-8448-434A-9AEA-3C618741C583}"/>
          </ac:spMkLst>
        </pc:spChg>
        <pc:spChg chg="add del mod">
          <ac:chgData name="Doug Tyson" userId="8cc5704abe1e0291" providerId="LiveId" clId="{1CBD3985-2AD7-419A-8948-ECB4AED919DE}" dt="2018-04-09T17:30:52.396" v="165" actId="478"/>
          <ac:spMkLst>
            <pc:docMk/>
            <pc:sldMk cId="393700878" sldId="633"/>
            <ac:spMk id="9" creationId="{503E45E6-D8F6-40A6-9DDB-2FEF4D8A9AD7}"/>
          </ac:spMkLst>
        </pc:spChg>
        <pc:spChg chg="add del mod">
          <ac:chgData name="Doug Tyson" userId="8cc5704abe1e0291" providerId="LiveId" clId="{1CBD3985-2AD7-419A-8948-ECB4AED919DE}" dt="2018-04-09T17:30:50.770" v="164" actId="478"/>
          <ac:spMkLst>
            <pc:docMk/>
            <pc:sldMk cId="393700878" sldId="633"/>
            <ac:spMk id="10" creationId="{3EF3E986-F050-4999-8C1B-095C49AD372F}"/>
          </ac:spMkLst>
        </pc:spChg>
        <pc:spChg chg="del mod">
          <ac:chgData name="Doug Tyson" userId="8cc5704abe1e0291" providerId="LiveId" clId="{1CBD3985-2AD7-419A-8948-ECB4AED919DE}" dt="2018-04-09T17:29:02.975" v="136" actId="478"/>
          <ac:spMkLst>
            <pc:docMk/>
            <pc:sldMk cId="393700878" sldId="633"/>
            <ac:spMk id="14" creationId="{DEBDE7C6-827B-44C5-AEC7-E18C3319F98C}"/>
          </ac:spMkLst>
        </pc:spChg>
        <pc:picChg chg="add del mod">
          <ac:chgData name="Doug Tyson" userId="8cc5704abe1e0291" providerId="LiveId" clId="{1CBD3985-2AD7-419A-8948-ECB4AED919DE}" dt="2018-04-09T18:13:45.421" v="708" actId="478"/>
          <ac:picMkLst>
            <pc:docMk/>
            <pc:sldMk cId="393700878" sldId="633"/>
            <ac:picMk id="3" creationId="{9CE88AFF-F5C8-4D1F-A59C-52381CFABF79}"/>
          </ac:picMkLst>
        </pc:picChg>
      </pc:sldChg>
      <pc:sldChg chg="del">
        <pc:chgData name="Doug Tyson" userId="8cc5704abe1e0291" providerId="LiveId" clId="{1CBD3985-2AD7-419A-8948-ECB4AED919DE}" dt="2018-04-09T18:09:09.147" v="640" actId="2696"/>
        <pc:sldMkLst>
          <pc:docMk/>
          <pc:sldMk cId="1365873461" sldId="681"/>
        </pc:sldMkLst>
      </pc:sldChg>
      <pc:sldChg chg="del">
        <pc:chgData name="Doug Tyson" userId="8cc5704abe1e0291" providerId="LiveId" clId="{1CBD3985-2AD7-419A-8948-ECB4AED919DE}" dt="2018-04-09T18:09:08.896" v="631" actId="2696"/>
        <pc:sldMkLst>
          <pc:docMk/>
          <pc:sldMk cId="585328588" sldId="694"/>
        </pc:sldMkLst>
      </pc:sldChg>
      <pc:sldChg chg="del">
        <pc:chgData name="Doug Tyson" userId="8cc5704abe1e0291" providerId="LiveId" clId="{1CBD3985-2AD7-419A-8948-ECB4AED919DE}" dt="2018-04-09T18:09:08.951" v="634" actId="2696"/>
        <pc:sldMkLst>
          <pc:docMk/>
          <pc:sldMk cId="1941455283" sldId="695"/>
        </pc:sldMkLst>
      </pc:sldChg>
      <pc:sldChg chg="del">
        <pc:chgData name="Doug Tyson" userId="8cc5704abe1e0291" providerId="LiveId" clId="{1CBD3985-2AD7-419A-8948-ECB4AED919DE}" dt="2018-04-09T17:25:43.507" v="97" actId="2696"/>
        <pc:sldMkLst>
          <pc:docMk/>
          <pc:sldMk cId="3766502042" sldId="733"/>
        </pc:sldMkLst>
      </pc:sldChg>
      <pc:sldChg chg="addSp delSp modSp">
        <pc:chgData name="Doug Tyson" userId="8cc5704abe1e0291" providerId="LiveId" clId="{1CBD3985-2AD7-419A-8948-ECB4AED919DE}" dt="2018-04-09T17:59:02.638" v="509" actId="1076"/>
        <pc:sldMkLst>
          <pc:docMk/>
          <pc:sldMk cId="2310000317" sldId="734"/>
        </pc:sldMkLst>
        <pc:spChg chg="mod">
          <ac:chgData name="Doug Tyson" userId="8cc5704abe1e0291" providerId="LiveId" clId="{1CBD3985-2AD7-419A-8948-ECB4AED919DE}" dt="2018-04-09T17:53:20.085" v="396"/>
          <ac:spMkLst>
            <pc:docMk/>
            <pc:sldMk cId="2310000317" sldId="734"/>
            <ac:spMk id="2" creationId="{860DE792-1FCA-41DC-9B89-A37150EE28E6}"/>
          </ac:spMkLst>
        </pc:spChg>
        <pc:spChg chg="del mod">
          <ac:chgData name="Doug Tyson" userId="8cc5704abe1e0291" providerId="LiveId" clId="{1CBD3985-2AD7-419A-8948-ECB4AED919DE}" dt="2018-04-09T17:53:48.812" v="404" actId="478"/>
          <ac:spMkLst>
            <pc:docMk/>
            <pc:sldMk cId="2310000317" sldId="734"/>
            <ac:spMk id="4" creationId="{669981FF-B833-4597-A503-E938FB72F869}"/>
          </ac:spMkLst>
        </pc:spChg>
        <pc:spChg chg="mod">
          <ac:chgData name="Doug Tyson" userId="8cc5704abe1e0291" providerId="LiveId" clId="{1CBD3985-2AD7-419A-8948-ECB4AED919DE}" dt="2018-04-09T17:58:38.430" v="503" actId="6549"/>
          <ac:spMkLst>
            <pc:docMk/>
            <pc:sldMk cId="2310000317" sldId="734"/>
            <ac:spMk id="6" creationId="{A2F55C02-6C10-442C-80C6-359CAD06D851}"/>
          </ac:spMkLst>
        </pc:spChg>
        <pc:spChg chg="add mod">
          <ac:chgData name="Doug Tyson" userId="8cc5704abe1e0291" providerId="LiveId" clId="{1CBD3985-2AD7-419A-8948-ECB4AED919DE}" dt="2018-04-09T17:59:02.638" v="509" actId="1076"/>
          <ac:spMkLst>
            <pc:docMk/>
            <pc:sldMk cId="2310000317" sldId="734"/>
            <ac:spMk id="7" creationId="{75CB08D2-ABAD-4488-AEB9-6806282F5B65}"/>
          </ac:spMkLst>
        </pc:spChg>
        <pc:picChg chg="del">
          <ac:chgData name="Doug Tyson" userId="8cc5704abe1e0291" providerId="LiveId" clId="{1CBD3985-2AD7-419A-8948-ECB4AED919DE}" dt="2018-04-09T17:53:45.806" v="402" actId="478"/>
          <ac:picMkLst>
            <pc:docMk/>
            <pc:sldMk cId="2310000317" sldId="734"/>
            <ac:picMk id="3" creationId="{C3B19A9E-B251-4DB7-AE12-36E886CD4458}"/>
          </ac:picMkLst>
        </pc:picChg>
        <pc:picChg chg="add mod">
          <ac:chgData name="Doug Tyson" userId="8cc5704abe1e0291" providerId="LiveId" clId="{1CBD3985-2AD7-419A-8948-ECB4AED919DE}" dt="2018-04-09T17:58:45.436" v="506" actId="14100"/>
          <ac:picMkLst>
            <pc:docMk/>
            <pc:sldMk cId="2310000317" sldId="734"/>
            <ac:picMk id="5" creationId="{51F08060-E023-4145-AAC9-66C21DC5EEAB}"/>
          </ac:picMkLst>
        </pc:picChg>
      </pc:sldChg>
      <pc:sldChg chg="del">
        <pc:chgData name="Doug Tyson" userId="8cc5704abe1e0291" providerId="LiveId" clId="{1CBD3985-2AD7-419A-8948-ECB4AED919DE}" dt="2018-04-09T18:09:08.392" v="624" actId="2696"/>
        <pc:sldMkLst>
          <pc:docMk/>
          <pc:sldMk cId="1632127760" sldId="735"/>
        </pc:sldMkLst>
      </pc:sldChg>
      <pc:sldChg chg="del">
        <pc:chgData name="Doug Tyson" userId="8cc5704abe1e0291" providerId="LiveId" clId="{1CBD3985-2AD7-419A-8948-ECB4AED919DE}" dt="2018-04-09T18:09:08.474" v="625" actId="2696"/>
        <pc:sldMkLst>
          <pc:docMk/>
          <pc:sldMk cId="2907195202" sldId="737"/>
        </pc:sldMkLst>
      </pc:sldChg>
      <pc:sldChg chg="del">
        <pc:chgData name="Doug Tyson" userId="8cc5704abe1e0291" providerId="LiveId" clId="{1CBD3985-2AD7-419A-8948-ECB4AED919DE}" dt="2018-04-09T18:09:08.638" v="627" actId="2696"/>
        <pc:sldMkLst>
          <pc:docMk/>
          <pc:sldMk cId="3640445762" sldId="738"/>
        </pc:sldMkLst>
      </pc:sldChg>
      <pc:sldChg chg="del">
        <pc:chgData name="Doug Tyson" userId="8cc5704abe1e0291" providerId="LiveId" clId="{1CBD3985-2AD7-419A-8948-ECB4AED919DE}" dt="2018-04-09T18:09:08.806" v="629" actId="2696"/>
        <pc:sldMkLst>
          <pc:docMk/>
          <pc:sldMk cId="476091851" sldId="739"/>
        </pc:sldMkLst>
      </pc:sldChg>
      <pc:sldChg chg="del">
        <pc:chgData name="Doug Tyson" userId="8cc5704abe1e0291" providerId="LiveId" clId="{1CBD3985-2AD7-419A-8948-ECB4AED919DE}" dt="2018-04-09T17:25:39.740" v="95" actId="2696"/>
        <pc:sldMkLst>
          <pc:docMk/>
          <pc:sldMk cId="2146379709" sldId="740"/>
        </pc:sldMkLst>
      </pc:sldChg>
      <pc:sldChg chg="del">
        <pc:chgData name="Doug Tyson" userId="8cc5704abe1e0291" providerId="LiveId" clId="{1CBD3985-2AD7-419A-8948-ECB4AED919DE}" dt="2018-04-09T17:25:39.754" v="96" actId="2696"/>
        <pc:sldMkLst>
          <pc:docMk/>
          <pc:sldMk cId="1999390373" sldId="741"/>
        </pc:sldMkLst>
      </pc:sldChg>
      <pc:sldChg chg="addSp delSp modSp">
        <pc:chgData name="Doug Tyson" userId="8cc5704abe1e0291" providerId="LiveId" clId="{1CBD3985-2AD7-419A-8948-ECB4AED919DE}" dt="2018-04-09T18:10:20.674" v="656" actId="478"/>
        <pc:sldMkLst>
          <pc:docMk/>
          <pc:sldMk cId="1353217446" sldId="742"/>
        </pc:sldMkLst>
        <pc:spChg chg="mod">
          <ac:chgData name="Doug Tyson" userId="8cc5704abe1e0291" providerId="LiveId" clId="{1CBD3985-2AD7-419A-8948-ECB4AED919DE}" dt="2018-04-09T17:48:45.020" v="304"/>
          <ac:spMkLst>
            <pc:docMk/>
            <pc:sldMk cId="1353217446" sldId="742"/>
            <ac:spMk id="2" creationId="{860DE792-1FCA-41DC-9B89-A37150EE28E6}"/>
          </ac:spMkLst>
        </pc:spChg>
        <pc:spChg chg="add mod">
          <ac:chgData name="Doug Tyson" userId="8cc5704abe1e0291" providerId="LiveId" clId="{1CBD3985-2AD7-419A-8948-ECB4AED919DE}" dt="2018-04-09T17:51:00.179" v="336" actId="20577"/>
          <ac:spMkLst>
            <pc:docMk/>
            <pc:sldMk cId="1353217446" sldId="742"/>
            <ac:spMk id="7" creationId="{E17F7613-BA91-4148-ACD8-4E972E8E30D2}"/>
          </ac:spMkLst>
        </pc:spChg>
        <pc:spChg chg="mod">
          <ac:chgData name="Doug Tyson" userId="8cc5704abe1e0291" providerId="LiveId" clId="{1CBD3985-2AD7-419A-8948-ECB4AED919DE}" dt="2018-04-09T17:51:13.856" v="381" actId="20577"/>
          <ac:spMkLst>
            <pc:docMk/>
            <pc:sldMk cId="1353217446" sldId="742"/>
            <ac:spMk id="18" creationId="{B51113B9-FB01-4DEC-BB92-BED88405EFAA}"/>
          </ac:spMkLst>
        </pc:spChg>
        <pc:spChg chg="mod">
          <ac:chgData name="Doug Tyson" userId="8cc5704abe1e0291" providerId="LiveId" clId="{1CBD3985-2AD7-419A-8948-ECB4AED919DE}" dt="2018-04-09T17:51:51.669" v="393" actId="14100"/>
          <ac:spMkLst>
            <pc:docMk/>
            <pc:sldMk cId="1353217446" sldId="742"/>
            <ac:spMk id="19" creationId="{0794DB6F-DA19-411A-B7E8-F852D3397E02}"/>
          </ac:spMkLst>
        </pc:spChg>
        <pc:grpChg chg="del mod">
          <ac:chgData name="Doug Tyson" userId="8cc5704abe1e0291" providerId="LiveId" clId="{1CBD3985-2AD7-419A-8948-ECB4AED919DE}" dt="2018-04-09T18:10:20.674" v="656" actId="478"/>
          <ac:grpSpMkLst>
            <pc:docMk/>
            <pc:sldMk cId="1353217446" sldId="742"/>
            <ac:grpSpMk id="17" creationId="{8CEC0D53-F4FB-4C2F-BEB5-85B9A229C048}"/>
          </ac:grpSpMkLst>
        </pc:grpChg>
        <pc:picChg chg="del">
          <ac:chgData name="Doug Tyson" userId="8cc5704abe1e0291" providerId="LiveId" clId="{1CBD3985-2AD7-419A-8948-ECB4AED919DE}" dt="2018-04-09T17:49:17.755" v="311" actId="478"/>
          <ac:picMkLst>
            <pc:docMk/>
            <pc:sldMk cId="1353217446" sldId="742"/>
            <ac:picMk id="20" creationId="{078AD388-CB48-4146-BE23-5FCBCF6177F7}"/>
          </ac:picMkLst>
        </pc:picChg>
      </pc:sldChg>
      <pc:sldChg chg="del">
        <pc:chgData name="Doug Tyson" userId="8cc5704abe1e0291" providerId="LiveId" clId="{1CBD3985-2AD7-419A-8948-ECB4AED919DE}" dt="2018-04-09T18:00:21.314" v="525" actId="2696"/>
        <pc:sldMkLst>
          <pc:docMk/>
          <pc:sldMk cId="1909581761" sldId="743"/>
        </pc:sldMkLst>
      </pc:sldChg>
      <pc:sldChg chg="del">
        <pc:chgData name="Doug Tyson" userId="8cc5704abe1e0291" providerId="LiveId" clId="{1CBD3985-2AD7-419A-8948-ECB4AED919DE}" dt="2018-04-09T18:09:08.233" v="619" actId="2696"/>
        <pc:sldMkLst>
          <pc:docMk/>
          <pc:sldMk cId="1197219445" sldId="745"/>
        </pc:sldMkLst>
      </pc:sldChg>
      <pc:sldChg chg="del">
        <pc:chgData name="Doug Tyson" userId="8cc5704abe1e0291" providerId="LiveId" clId="{1CBD3985-2AD7-419A-8948-ECB4AED919DE}" dt="2018-04-09T18:09:08.258" v="620" actId="2696"/>
        <pc:sldMkLst>
          <pc:docMk/>
          <pc:sldMk cId="3667650352" sldId="746"/>
        </pc:sldMkLst>
      </pc:sldChg>
      <pc:sldChg chg="del">
        <pc:chgData name="Doug Tyson" userId="8cc5704abe1e0291" providerId="LiveId" clId="{1CBD3985-2AD7-419A-8948-ECB4AED919DE}" dt="2018-04-09T18:09:08.277" v="621" actId="2696"/>
        <pc:sldMkLst>
          <pc:docMk/>
          <pc:sldMk cId="1074157989" sldId="747"/>
        </pc:sldMkLst>
      </pc:sldChg>
      <pc:sldChg chg="del">
        <pc:chgData name="Doug Tyson" userId="8cc5704abe1e0291" providerId="LiveId" clId="{1CBD3985-2AD7-419A-8948-ECB4AED919DE}" dt="2018-04-09T18:09:08.297" v="622" actId="2696"/>
        <pc:sldMkLst>
          <pc:docMk/>
          <pc:sldMk cId="4101692088" sldId="748"/>
        </pc:sldMkLst>
      </pc:sldChg>
      <pc:sldChg chg="del">
        <pc:chgData name="Doug Tyson" userId="8cc5704abe1e0291" providerId="LiveId" clId="{1CBD3985-2AD7-419A-8948-ECB4AED919DE}" dt="2018-04-09T18:09:08.308" v="623" actId="2696"/>
        <pc:sldMkLst>
          <pc:docMk/>
          <pc:sldMk cId="2732488985" sldId="749"/>
        </pc:sldMkLst>
      </pc:sldChg>
      <pc:sldChg chg="del">
        <pc:chgData name="Doug Tyson" userId="8cc5704abe1e0291" providerId="LiveId" clId="{1CBD3985-2AD7-419A-8948-ECB4AED919DE}" dt="2018-04-09T18:09:08.556" v="626" actId="2696"/>
        <pc:sldMkLst>
          <pc:docMk/>
          <pc:sldMk cId="2060422230" sldId="750"/>
        </pc:sldMkLst>
      </pc:sldChg>
      <pc:sldChg chg="del">
        <pc:chgData name="Doug Tyson" userId="8cc5704abe1e0291" providerId="LiveId" clId="{1CBD3985-2AD7-419A-8948-ECB4AED919DE}" dt="2018-04-09T18:09:08.723" v="628" actId="2696"/>
        <pc:sldMkLst>
          <pc:docMk/>
          <pc:sldMk cId="626076365" sldId="751"/>
        </pc:sldMkLst>
      </pc:sldChg>
      <pc:sldChg chg="del">
        <pc:chgData name="Doug Tyson" userId="8cc5704abe1e0291" providerId="LiveId" clId="{1CBD3985-2AD7-419A-8948-ECB4AED919DE}" dt="2018-04-09T18:09:08.887" v="630" actId="2696"/>
        <pc:sldMkLst>
          <pc:docMk/>
          <pc:sldMk cId="2237769051" sldId="752"/>
        </pc:sldMkLst>
      </pc:sldChg>
      <pc:sldChg chg="del">
        <pc:chgData name="Doug Tyson" userId="8cc5704abe1e0291" providerId="LiveId" clId="{1CBD3985-2AD7-419A-8948-ECB4AED919DE}" dt="2018-04-09T18:09:08.914" v="633" actId="2696"/>
        <pc:sldMkLst>
          <pc:docMk/>
          <pc:sldMk cId="1930668948" sldId="753"/>
        </pc:sldMkLst>
      </pc:sldChg>
      <pc:sldChg chg="del">
        <pc:chgData name="Doug Tyson" userId="8cc5704abe1e0291" providerId="LiveId" clId="{1CBD3985-2AD7-419A-8948-ECB4AED919DE}" dt="2018-04-09T18:09:08.906" v="632" actId="2696"/>
        <pc:sldMkLst>
          <pc:docMk/>
          <pc:sldMk cId="3747837689" sldId="754"/>
        </pc:sldMkLst>
      </pc:sldChg>
      <pc:sldChg chg="del">
        <pc:chgData name="Doug Tyson" userId="8cc5704abe1e0291" providerId="LiveId" clId="{1CBD3985-2AD7-419A-8948-ECB4AED919DE}" dt="2018-04-09T18:09:08.987" v="635" actId="2696"/>
        <pc:sldMkLst>
          <pc:docMk/>
          <pc:sldMk cId="1308133052" sldId="755"/>
        </pc:sldMkLst>
      </pc:sldChg>
      <pc:sldChg chg="del">
        <pc:chgData name="Doug Tyson" userId="8cc5704abe1e0291" providerId="LiveId" clId="{1CBD3985-2AD7-419A-8948-ECB4AED919DE}" dt="2018-04-09T18:09:09.025" v="636" actId="2696"/>
        <pc:sldMkLst>
          <pc:docMk/>
          <pc:sldMk cId="2275180856" sldId="756"/>
        </pc:sldMkLst>
      </pc:sldChg>
      <pc:sldChg chg="del">
        <pc:chgData name="Doug Tyson" userId="8cc5704abe1e0291" providerId="LiveId" clId="{1CBD3985-2AD7-419A-8948-ECB4AED919DE}" dt="2018-04-09T18:09:09.063" v="637" actId="2696"/>
        <pc:sldMkLst>
          <pc:docMk/>
          <pc:sldMk cId="3956489218" sldId="757"/>
        </pc:sldMkLst>
      </pc:sldChg>
      <pc:sldChg chg="del">
        <pc:chgData name="Doug Tyson" userId="8cc5704abe1e0291" providerId="LiveId" clId="{1CBD3985-2AD7-419A-8948-ECB4AED919DE}" dt="2018-04-09T18:09:09.104" v="638" actId="2696"/>
        <pc:sldMkLst>
          <pc:docMk/>
          <pc:sldMk cId="418504872" sldId="758"/>
        </pc:sldMkLst>
      </pc:sldChg>
      <pc:sldChg chg="del">
        <pc:chgData name="Doug Tyson" userId="8cc5704abe1e0291" providerId="LiveId" clId="{1CBD3985-2AD7-419A-8948-ECB4AED919DE}" dt="2018-04-09T18:09:09.138" v="639" actId="2696"/>
        <pc:sldMkLst>
          <pc:docMk/>
          <pc:sldMk cId="3485892264" sldId="759"/>
        </pc:sldMkLst>
      </pc:sldChg>
      <pc:sldChg chg="del">
        <pc:chgData name="Doug Tyson" userId="8cc5704abe1e0291" providerId="LiveId" clId="{1CBD3985-2AD7-419A-8948-ECB4AED919DE}" dt="2018-04-09T18:09:09.178" v="643" actId="2696"/>
        <pc:sldMkLst>
          <pc:docMk/>
          <pc:sldMk cId="548632354" sldId="760"/>
        </pc:sldMkLst>
      </pc:sldChg>
      <pc:sldChg chg="del">
        <pc:chgData name="Doug Tyson" userId="8cc5704abe1e0291" providerId="LiveId" clId="{1CBD3985-2AD7-419A-8948-ECB4AED919DE}" dt="2018-04-09T18:09:09.157" v="641" actId="2696"/>
        <pc:sldMkLst>
          <pc:docMk/>
          <pc:sldMk cId="1526159127" sldId="761"/>
        </pc:sldMkLst>
      </pc:sldChg>
      <pc:sldChg chg="del">
        <pc:chgData name="Doug Tyson" userId="8cc5704abe1e0291" providerId="LiveId" clId="{1CBD3985-2AD7-419A-8948-ECB4AED919DE}" dt="2018-04-09T18:09:09.168" v="642" actId="2696"/>
        <pc:sldMkLst>
          <pc:docMk/>
          <pc:sldMk cId="689352011" sldId="762"/>
        </pc:sldMkLst>
      </pc:sldChg>
      <pc:sldChg chg="addSp delSp modSp del">
        <pc:chgData name="Doug Tyson" userId="8cc5704abe1e0291" providerId="LiveId" clId="{1CBD3985-2AD7-419A-8948-ECB4AED919DE}" dt="2018-04-09T18:10:57.548" v="664" actId="2696"/>
        <pc:sldMkLst>
          <pc:docMk/>
          <pc:sldMk cId="3340192557" sldId="763"/>
        </pc:sldMkLst>
        <pc:spChg chg="mod">
          <ac:chgData name="Doug Tyson" userId="8cc5704abe1e0291" providerId="LiveId" clId="{1CBD3985-2AD7-419A-8948-ECB4AED919DE}" dt="2018-04-09T18:06:41.479" v="618"/>
          <ac:spMkLst>
            <pc:docMk/>
            <pc:sldMk cId="3340192557" sldId="763"/>
            <ac:spMk id="2" creationId="{860DE792-1FCA-41DC-9B89-A37150EE28E6}"/>
          </ac:spMkLst>
        </pc:spChg>
        <pc:spChg chg="del">
          <ac:chgData name="Doug Tyson" userId="8cc5704abe1e0291" providerId="LiveId" clId="{1CBD3985-2AD7-419A-8948-ECB4AED919DE}" dt="2018-04-09T18:01:10.454" v="539" actId="478"/>
          <ac:spMkLst>
            <pc:docMk/>
            <pc:sldMk cId="3340192557" sldId="763"/>
            <ac:spMk id="4" creationId="{669981FF-B833-4597-A503-E938FB72F869}"/>
          </ac:spMkLst>
        </pc:spChg>
        <pc:spChg chg="mod">
          <ac:chgData name="Doug Tyson" userId="8cc5704abe1e0291" providerId="LiveId" clId="{1CBD3985-2AD7-419A-8948-ECB4AED919DE}" dt="2018-04-09T18:04:59.481" v="606" actId="20577"/>
          <ac:spMkLst>
            <pc:docMk/>
            <pc:sldMk cId="3340192557" sldId="763"/>
            <ac:spMk id="6" creationId="{A2F55C02-6C10-442C-80C6-359CAD06D851}"/>
          </ac:spMkLst>
        </pc:spChg>
        <pc:spChg chg="add del">
          <ac:chgData name="Doug Tyson" userId="8cc5704abe1e0291" providerId="LiveId" clId="{1CBD3985-2AD7-419A-8948-ECB4AED919DE}" dt="2018-04-09T18:02:26.183" v="556" actId="478"/>
          <ac:spMkLst>
            <pc:docMk/>
            <pc:sldMk cId="3340192557" sldId="763"/>
            <ac:spMk id="8" creationId="{00A6F3B0-1C22-4060-AC64-836FA347563E}"/>
          </ac:spMkLst>
        </pc:spChg>
        <pc:spChg chg="add mod">
          <ac:chgData name="Doug Tyson" userId="8cc5704abe1e0291" providerId="LiveId" clId="{1CBD3985-2AD7-419A-8948-ECB4AED919DE}" dt="2018-04-09T18:05:13.993" v="611" actId="1076"/>
          <ac:spMkLst>
            <pc:docMk/>
            <pc:sldMk cId="3340192557" sldId="763"/>
            <ac:spMk id="9" creationId="{E838F76C-E989-4B8C-AE36-834A3B0BF463}"/>
          </ac:spMkLst>
        </pc:spChg>
        <pc:picChg chg="del">
          <ac:chgData name="Doug Tyson" userId="8cc5704abe1e0291" providerId="LiveId" clId="{1CBD3985-2AD7-419A-8948-ECB4AED919DE}" dt="2018-04-09T18:01:10.454" v="539" actId="478"/>
          <ac:picMkLst>
            <pc:docMk/>
            <pc:sldMk cId="3340192557" sldId="763"/>
            <ac:picMk id="3" creationId="{C3B19A9E-B251-4DB7-AE12-36E886CD4458}"/>
          </ac:picMkLst>
        </pc:picChg>
        <pc:picChg chg="add mod">
          <ac:chgData name="Doug Tyson" userId="8cc5704abe1e0291" providerId="LiveId" clId="{1CBD3985-2AD7-419A-8948-ECB4AED919DE}" dt="2018-04-09T18:05:06.312" v="609" actId="1076"/>
          <ac:picMkLst>
            <pc:docMk/>
            <pc:sldMk cId="3340192557" sldId="763"/>
            <ac:picMk id="5" creationId="{1EF49254-B51D-4CE1-BED4-C69B260FE26C}"/>
          </ac:picMkLst>
        </pc:picChg>
        <pc:picChg chg="add del">
          <ac:chgData name="Doug Tyson" userId="8cc5704abe1e0291" providerId="LiveId" clId="{1CBD3985-2AD7-419A-8948-ECB4AED919DE}" dt="2018-04-09T18:02:26.183" v="556" actId="478"/>
          <ac:picMkLst>
            <pc:docMk/>
            <pc:sldMk cId="3340192557" sldId="763"/>
            <ac:picMk id="7" creationId="{A495724A-C46B-4B6B-A29F-EF5EE3193DC3}"/>
          </ac:picMkLst>
        </pc:picChg>
      </pc:sldChg>
      <pc:sldChg chg="del">
        <pc:chgData name="Doug Tyson" userId="8cc5704abe1e0291" providerId="LiveId" clId="{1CBD3985-2AD7-419A-8948-ECB4AED919DE}" dt="2018-04-09T18:06:30.327" v="617" actId="2696"/>
        <pc:sldMkLst>
          <pc:docMk/>
          <pc:sldMk cId="428230194" sldId="764"/>
        </pc:sldMkLst>
      </pc:sldChg>
      <pc:sldChg chg="addSp delSp modSp add">
        <pc:chgData name="Doug Tyson" userId="8cc5704abe1e0291" providerId="LiveId" clId="{1CBD3985-2AD7-419A-8948-ECB4AED919DE}" dt="2018-04-09T18:09:54.434" v="649" actId="478"/>
        <pc:sldMkLst>
          <pc:docMk/>
          <pc:sldMk cId="3422563312" sldId="765"/>
        </pc:sldMkLst>
        <pc:spChg chg="mod">
          <ac:chgData name="Doug Tyson" userId="8cc5704abe1e0291" providerId="LiveId" clId="{1CBD3985-2AD7-419A-8948-ECB4AED919DE}" dt="2018-04-09T17:40:23.019" v="251" actId="20577"/>
          <ac:spMkLst>
            <pc:docMk/>
            <pc:sldMk cId="3422563312" sldId="765"/>
            <ac:spMk id="2" creationId="{860DE792-1FCA-41DC-9B89-A37150EE28E6}"/>
          </ac:spMkLst>
        </pc:spChg>
        <pc:spChg chg="add mod">
          <ac:chgData name="Doug Tyson" userId="8cc5704abe1e0291" providerId="LiveId" clId="{1CBD3985-2AD7-419A-8948-ECB4AED919DE}" dt="2018-04-09T17:47:37.768" v="284" actId="1076"/>
          <ac:spMkLst>
            <pc:docMk/>
            <pc:sldMk cId="3422563312" sldId="765"/>
            <ac:spMk id="3" creationId="{CFB5A244-FC8A-4125-ABFA-E8879BAF9535}"/>
          </ac:spMkLst>
        </pc:spChg>
        <pc:spChg chg="del">
          <ac:chgData name="Doug Tyson" userId="8cc5704abe1e0291" providerId="LiveId" clId="{1CBD3985-2AD7-419A-8948-ECB4AED919DE}" dt="2018-04-09T17:41:07.786" v="259" actId="478"/>
          <ac:spMkLst>
            <pc:docMk/>
            <pc:sldMk cId="3422563312" sldId="765"/>
            <ac:spMk id="4" creationId="{1997FA82-ECBB-4B55-BD7F-675F807E495C}"/>
          </ac:spMkLst>
        </pc:spChg>
        <pc:spChg chg="del">
          <ac:chgData name="Doug Tyson" userId="8cc5704abe1e0291" providerId="LiveId" clId="{1CBD3985-2AD7-419A-8948-ECB4AED919DE}" dt="2018-04-09T17:41:09.105" v="260" actId="478"/>
          <ac:spMkLst>
            <pc:docMk/>
            <pc:sldMk cId="3422563312" sldId="765"/>
            <ac:spMk id="5" creationId="{507299D0-2B86-4C9D-8329-B025C0A6EFF2}"/>
          </ac:spMkLst>
        </pc:spChg>
        <pc:spChg chg="add del mod">
          <ac:chgData name="Doug Tyson" userId="8cc5704abe1e0291" providerId="LiveId" clId="{1CBD3985-2AD7-419A-8948-ECB4AED919DE}" dt="2018-04-09T18:09:54.434" v="649" actId="478"/>
          <ac:spMkLst>
            <pc:docMk/>
            <pc:sldMk cId="3422563312" sldId="765"/>
            <ac:spMk id="6" creationId="{332FBD99-9B26-43C6-B276-CEB18E65E874}"/>
          </ac:spMkLst>
        </pc:spChg>
        <pc:spChg chg="add del mod">
          <ac:chgData name="Doug Tyson" userId="8cc5704abe1e0291" providerId="LiveId" clId="{1CBD3985-2AD7-419A-8948-ECB4AED919DE}" dt="2018-04-09T18:09:54.434" v="649" actId="478"/>
          <ac:spMkLst>
            <pc:docMk/>
            <pc:sldMk cId="3422563312" sldId="765"/>
            <ac:spMk id="7" creationId="{55301098-AF76-449D-A940-D353B47B6A6F}"/>
          </ac:spMkLst>
        </pc:spChg>
        <pc:spChg chg="add mod">
          <ac:chgData name="Doug Tyson" userId="8cc5704abe1e0291" providerId="LiveId" clId="{1CBD3985-2AD7-419A-8948-ECB4AED919DE}" dt="2018-04-09T17:50:38.750" v="330" actId="1076"/>
          <ac:spMkLst>
            <pc:docMk/>
            <pc:sldMk cId="3422563312" sldId="765"/>
            <ac:spMk id="9" creationId="{022941AD-8BE4-46FE-8FF0-6D49F2082ECD}"/>
          </ac:spMkLst>
        </pc:spChg>
        <pc:spChg chg="del mod">
          <ac:chgData name="Doug Tyson" userId="8cc5704abe1e0291" providerId="LiveId" clId="{1CBD3985-2AD7-419A-8948-ECB4AED919DE}" dt="2018-04-09T17:42:59.469" v="273" actId="478"/>
          <ac:spMkLst>
            <pc:docMk/>
            <pc:sldMk cId="3422563312" sldId="765"/>
            <ac:spMk id="14" creationId="{DEBDE7C6-827B-44C5-AEC7-E18C3319F98C}"/>
          </ac:spMkLst>
        </pc:spChg>
        <pc:picChg chg="add mod">
          <ac:chgData name="Doug Tyson" userId="8cc5704abe1e0291" providerId="LiveId" clId="{1CBD3985-2AD7-419A-8948-ECB4AED919DE}" dt="2018-04-09T17:50:33.964" v="329" actId="1076"/>
          <ac:picMkLst>
            <pc:docMk/>
            <pc:sldMk cId="3422563312" sldId="765"/>
            <ac:picMk id="8" creationId="{CA1560CF-6358-49CF-A244-23AA5EA2C2F6}"/>
          </ac:picMkLst>
        </pc:picChg>
      </pc:sldChg>
      <pc:sldChg chg="delSp add">
        <pc:chgData name="Doug Tyson" userId="8cc5704abe1e0291" providerId="LiveId" clId="{1CBD3985-2AD7-419A-8948-ECB4AED919DE}" dt="2018-04-09T17:30:58.458" v="167" actId="478"/>
        <pc:sldMkLst>
          <pc:docMk/>
          <pc:sldMk cId="1891074721" sldId="766"/>
        </pc:sldMkLst>
        <pc:spChg chg="del">
          <ac:chgData name="Doug Tyson" userId="8cc5704abe1e0291" providerId="LiveId" clId="{1CBD3985-2AD7-419A-8948-ECB4AED919DE}" dt="2018-04-09T17:30:58.458" v="167" actId="478"/>
          <ac:spMkLst>
            <pc:docMk/>
            <pc:sldMk cId="1891074721" sldId="766"/>
            <ac:spMk id="6" creationId="{B2C67B14-D3EE-4692-8B47-0B850019DD68}"/>
          </ac:spMkLst>
        </pc:spChg>
        <pc:spChg chg="del">
          <ac:chgData name="Doug Tyson" userId="8cc5704abe1e0291" providerId="LiveId" clId="{1CBD3985-2AD7-419A-8948-ECB4AED919DE}" dt="2018-04-09T17:30:57.162" v="166" actId="478"/>
          <ac:spMkLst>
            <pc:docMk/>
            <pc:sldMk cId="1891074721" sldId="766"/>
            <ac:spMk id="8" creationId="{E978AA84-8448-434A-9AEA-3C618741C583}"/>
          </ac:spMkLst>
        </pc:spChg>
      </pc:sldChg>
      <pc:sldChg chg="addSp delSp modSp add">
        <pc:chgData name="Doug Tyson" userId="8cc5704abe1e0291" providerId="LiveId" clId="{1CBD3985-2AD7-419A-8948-ECB4AED919DE}" dt="2018-04-09T17:49:15.043" v="310"/>
        <pc:sldMkLst>
          <pc:docMk/>
          <pc:sldMk cId="2138377842" sldId="767"/>
        </pc:sldMkLst>
        <pc:spChg chg="del">
          <ac:chgData name="Doug Tyson" userId="8cc5704abe1e0291" providerId="LiveId" clId="{1CBD3985-2AD7-419A-8948-ECB4AED919DE}" dt="2018-04-09T17:31:05.772" v="169" actId="478"/>
          <ac:spMkLst>
            <pc:docMk/>
            <pc:sldMk cId="2138377842" sldId="767"/>
            <ac:spMk id="4" creationId="{1997FA82-ECBB-4B55-BD7F-675F807E495C}"/>
          </ac:spMkLst>
        </pc:spChg>
        <pc:spChg chg="add mod">
          <ac:chgData name="Doug Tyson" userId="8cc5704abe1e0291" providerId="LiveId" clId="{1CBD3985-2AD7-419A-8948-ECB4AED919DE}" dt="2018-04-09T17:34:16.583" v="206" actId="113"/>
          <ac:spMkLst>
            <pc:docMk/>
            <pc:sldMk cId="2138377842" sldId="767"/>
            <ac:spMk id="7" creationId="{1B3CD588-4EA8-43D4-80A4-92C1088B26EB}"/>
          </ac:spMkLst>
        </pc:spChg>
        <pc:spChg chg="del">
          <ac:chgData name="Doug Tyson" userId="8cc5704abe1e0291" providerId="LiveId" clId="{1CBD3985-2AD7-419A-8948-ECB4AED919DE}" dt="2018-04-09T17:32:56.623" v="186" actId="478"/>
          <ac:spMkLst>
            <pc:docMk/>
            <pc:sldMk cId="2138377842" sldId="767"/>
            <ac:spMk id="9" creationId="{503E45E6-D8F6-40A6-9DDB-2FEF4D8A9AD7}"/>
          </ac:spMkLst>
        </pc:spChg>
        <pc:spChg chg="del">
          <ac:chgData name="Doug Tyson" userId="8cc5704abe1e0291" providerId="LiveId" clId="{1CBD3985-2AD7-419A-8948-ECB4AED919DE}" dt="2018-04-09T17:32:54.088" v="185" actId="478"/>
          <ac:spMkLst>
            <pc:docMk/>
            <pc:sldMk cId="2138377842" sldId="767"/>
            <ac:spMk id="10" creationId="{3EF3E986-F050-4999-8C1B-095C49AD372F}"/>
          </ac:spMkLst>
        </pc:spChg>
        <pc:spChg chg="add del mod">
          <ac:chgData name="Doug Tyson" userId="8cc5704abe1e0291" providerId="LiveId" clId="{1CBD3985-2AD7-419A-8948-ECB4AED919DE}" dt="2018-04-09T17:33:57.971" v="200" actId="478"/>
          <ac:spMkLst>
            <pc:docMk/>
            <pc:sldMk cId="2138377842" sldId="767"/>
            <ac:spMk id="17" creationId="{72C9081D-8C97-4CD9-B0A2-7D0C5F4BCA9A}"/>
          </ac:spMkLst>
        </pc:spChg>
        <pc:spChg chg="add del mod">
          <ac:chgData name="Doug Tyson" userId="8cc5704abe1e0291" providerId="LiveId" clId="{1CBD3985-2AD7-419A-8948-ECB4AED919DE}" dt="2018-04-09T17:33:54.339" v="198" actId="478"/>
          <ac:spMkLst>
            <pc:docMk/>
            <pc:sldMk cId="2138377842" sldId="767"/>
            <ac:spMk id="18" creationId="{0C99ECCE-127E-4B51-A5EB-7A70B3E49B96}"/>
          </ac:spMkLst>
        </pc:spChg>
        <pc:spChg chg="add del mod">
          <ac:chgData name="Doug Tyson" userId="8cc5704abe1e0291" providerId="LiveId" clId="{1CBD3985-2AD7-419A-8948-ECB4AED919DE}" dt="2018-04-09T17:49:15.043" v="310"/>
          <ac:spMkLst>
            <pc:docMk/>
            <pc:sldMk cId="2138377842" sldId="767"/>
            <ac:spMk id="19" creationId="{8455CD82-DDA5-40A0-83DB-3694246B5DCC}"/>
          </ac:spMkLst>
        </pc:spChg>
        <pc:cxnChg chg="add del mod">
          <ac:chgData name="Doug Tyson" userId="8cc5704abe1e0291" providerId="LiveId" clId="{1CBD3985-2AD7-419A-8948-ECB4AED919DE}" dt="2018-04-09T17:32:07.477" v="178" actId="478"/>
          <ac:cxnSpMkLst>
            <pc:docMk/>
            <pc:sldMk cId="2138377842" sldId="767"/>
            <ac:cxnSpMk id="6" creationId="{48183A39-DDCB-4BE4-AC52-4A508D4F506C}"/>
          </ac:cxnSpMkLst>
        </pc:cxnChg>
        <pc:cxnChg chg="add del mod">
          <ac:chgData name="Doug Tyson" userId="8cc5704abe1e0291" providerId="LiveId" clId="{1CBD3985-2AD7-419A-8948-ECB4AED919DE}" dt="2018-04-09T17:32:29.254" v="180" actId="478"/>
          <ac:cxnSpMkLst>
            <pc:docMk/>
            <pc:sldMk cId="2138377842" sldId="767"/>
            <ac:cxnSpMk id="14" creationId="{561B44AB-6DA9-47E2-BAC1-2773DA1363B1}"/>
          </ac:cxnSpMkLst>
        </pc:cxnChg>
        <pc:cxnChg chg="add del mod">
          <ac:chgData name="Doug Tyson" userId="8cc5704abe1e0291" providerId="LiveId" clId="{1CBD3985-2AD7-419A-8948-ECB4AED919DE}" dt="2018-04-09T17:33:55.696" v="199" actId="478"/>
          <ac:cxnSpMkLst>
            <pc:docMk/>
            <pc:sldMk cId="2138377842" sldId="767"/>
            <ac:cxnSpMk id="16" creationId="{419F9554-F947-42A9-BF6C-2C86C5221070}"/>
          </ac:cxnSpMkLst>
        </pc:cxnChg>
      </pc:sldChg>
      <pc:sldChg chg="addSp modSp add">
        <pc:chgData name="Doug Tyson" userId="8cc5704abe1e0291" providerId="LiveId" clId="{1CBD3985-2AD7-419A-8948-ECB4AED919DE}" dt="2018-04-09T18:09:40.864" v="646" actId="14100"/>
        <pc:sldMkLst>
          <pc:docMk/>
          <pc:sldMk cId="2251668446" sldId="768"/>
        </pc:sldMkLst>
        <pc:cxnChg chg="add mod">
          <ac:chgData name="Doug Tyson" userId="8cc5704abe1e0291" providerId="LiveId" clId="{1CBD3985-2AD7-419A-8948-ECB4AED919DE}" dt="2018-04-09T18:09:40.864" v="646" actId="14100"/>
          <ac:cxnSpMkLst>
            <pc:docMk/>
            <pc:sldMk cId="2251668446" sldId="768"/>
            <ac:cxnSpMk id="8" creationId="{AEDA96EF-FC94-4925-A045-11D5AD7B2D52}"/>
          </ac:cxnSpMkLst>
        </pc:cxnChg>
      </pc:sldChg>
      <pc:sldChg chg="addSp delSp modSp add">
        <pc:chgData name="Doug Tyson" userId="8cc5704abe1e0291" providerId="LiveId" clId="{1CBD3985-2AD7-419A-8948-ECB4AED919DE}" dt="2018-04-09T18:10:40.805" v="660" actId="478"/>
        <pc:sldMkLst>
          <pc:docMk/>
          <pc:sldMk cId="2825929254" sldId="769"/>
        </pc:sldMkLst>
        <pc:spChg chg="add del mod">
          <ac:chgData name="Doug Tyson" userId="8cc5704abe1e0291" providerId="LiveId" clId="{1CBD3985-2AD7-419A-8948-ECB4AED919DE}" dt="2018-04-09T18:10:40.805" v="660" actId="478"/>
          <ac:spMkLst>
            <pc:docMk/>
            <pc:sldMk cId="2825929254" sldId="769"/>
            <ac:spMk id="4" creationId="{3FC0FD6A-3017-4A6C-B4F2-7DBE6EBE7609}"/>
          </ac:spMkLst>
        </pc:spChg>
        <pc:spChg chg="add del mod">
          <ac:chgData name="Doug Tyson" userId="8cc5704abe1e0291" providerId="LiveId" clId="{1CBD3985-2AD7-419A-8948-ECB4AED919DE}" dt="2018-04-09T17:59:17.217" v="514" actId="20577"/>
          <ac:spMkLst>
            <pc:docMk/>
            <pc:sldMk cId="2825929254" sldId="769"/>
            <ac:spMk id="6" creationId="{A2F55C02-6C10-442C-80C6-359CAD06D851}"/>
          </ac:spMkLst>
        </pc:spChg>
        <pc:spChg chg="add">
          <ac:chgData name="Doug Tyson" userId="8cc5704abe1e0291" providerId="LiveId" clId="{1CBD3985-2AD7-419A-8948-ECB4AED919DE}" dt="2018-04-09T17:59:51.846" v="522"/>
          <ac:spMkLst>
            <pc:docMk/>
            <pc:sldMk cId="2825929254" sldId="769"/>
            <ac:spMk id="7" creationId="{75968AFA-B4A3-4A9A-A511-E373C452038D}"/>
          </ac:spMkLst>
        </pc:spChg>
        <pc:picChg chg="add">
          <ac:chgData name="Doug Tyson" userId="8cc5704abe1e0291" providerId="LiveId" clId="{1CBD3985-2AD7-419A-8948-ECB4AED919DE}" dt="2018-04-09T17:59:51.846" v="522"/>
          <ac:picMkLst>
            <pc:docMk/>
            <pc:sldMk cId="2825929254" sldId="769"/>
            <ac:picMk id="5" creationId="{0A2974C8-9B47-4794-B69F-A02F0E8B43FA}"/>
          </ac:picMkLst>
        </pc:picChg>
      </pc:sldChg>
      <pc:sldChg chg="delSp add">
        <pc:chgData name="Doug Tyson" userId="8cc5704abe1e0291" providerId="LiveId" clId="{1CBD3985-2AD7-419A-8948-ECB4AED919DE}" dt="2018-04-09T18:09:57.410" v="650" actId="478"/>
        <pc:sldMkLst>
          <pc:docMk/>
          <pc:sldMk cId="186760846" sldId="770"/>
        </pc:sldMkLst>
        <pc:spChg chg="del">
          <ac:chgData name="Doug Tyson" userId="8cc5704abe1e0291" providerId="LiveId" clId="{1CBD3985-2AD7-419A-8948-ECB4AED919DE}" dt="2018-04-09T18:09:57.410" v="650" actId="478"/>
          <ac:spMkLst>
            <pc:docMk/>
            <pc:sldMk cId="186760846" sldId="770"/>
            <ac:spMk id="6" creationId="{332FBD99-9B26-43C6-B276-CEB18E65E874}"/>
          </ac:spMkLst>
        </pc:spChg>
      </pc:sldChg>
      <pc:sldChg chg="add">
        <pc:chgData name="Doug Tyson" userId="8cc5704abe1e0291" providerId="LiveId" clId="{1CBD3985-2AD7-419A-8948-ECB4AED919DE}" dt="2018-04-09T18:09:47.779" v="648"/>
        <pc:sldMkLst>
          <pc:docMk/>
          <pc:sldMk cId="2899524056" sldId="771"/>
        </pc:sldMkLst>
      </pc:sldChg>
      <pc:sldChg chg="modSp add">
        <pc:chgData name="Doug Tyson" userId="8cc5704abe1e0291" providerId="LiveId" clId="{1CBD3985-2AD7-419A-8948-ECB4AED919DE}" dt="2018-04-09T18:10:28.958" v="658" actId="20577"/>
        <pc:sldMkLst>
          <pc:docMk/>
          <pc:sldMk cId="27127225" sldId="772"/>
        </pc:sldMkLst>
        <pc:spChg chg="mod">
          <ac:chgData name="Doug Tyson" userId="8cc5704abe1e0291" providerId="LiveId" clId="{1CBD3985-2AD7-419A-8948-ECB4AED919DE}" dt="2018-04-09T18:10:28.958" v="658" actId="20577"/>
          <ac:spMkLst>
            <pc:docMk/>
            <pc:sldMk cId="27127225" sldId="772"/>
            <ac:spMk id="19" creationId="{0794DB6F-DA19-411A-B7E8-F852D3397E02}"/>
          </ac:spMkLst>
        </pc:spChg>
      </pc:sldChg>
      <pc:sldChg chg="modSp add">
        <pc:chgData name="Doug Tyson" userId="8cc5704abe1e0291" providerId="LiveId" clId="{1CBD3985-2AD7-419A-8948-ECB4AED919DE}" dt="2018-04-09T18:10:06.873" v="654" actId="20577"/>
        <pc:sldMkLst>
          <pc:docMk/>
          <pc:sldMk cId="2730241820" sldId="773"/>
        </pc:sldMkLst>
        <pc:spChg chg="mod">
          <ac:chgData name="Doug Tyson" userId="8cc5704abe1e0291" providerId="LiveId" clId="{1CBD3985-2AD7-419A-8948-ECB4AED919DE}" dt="2018-04-09T18:10:06.873" v="654" actId="20577"/>
          <ac:spMkLst>
            <pc:docMk/>
            <pc:sldMk cId="2730241820" sldId="773"/>
            <ac:spMk id="19" creationId="{0794DB6F-DA19-411A-B7E8-F852D3397E02}"/>
          </ac:spMkLst>
        </pc:spChg>
      </pc:sldChg>
      <pc:sldChg chg="add">
        <pc:chgData name="Doug Tyson" userId="8cc5704abe1e0291" providerId="LiveId" clId="{1CBD3985-2AD7-419A-8948-ECB4AED919DE}" dt="2018-04-09T18:10:02.674" v="653"/>
        <pc:sldMkLst>
          <pc:docMk/>
          <pc:sldMk cId="3490892275" sldId="774"/>
        </pc:sldMkLst>
      </pc:sldChg>
      <pc:sldChg chg="add">
        <pc:chgData name="Doug Tyson" userId="8cc5704abe1e0291" providerId="LiveId" clId="{1CBD3985-2AD7-419A-8948-ECB4AED919DE}" dt="2018-04-09T18:10:26.247" v="657"/>
        <pc:sldMkLst>
          <pc:docMk/>
          <pc:sldMk cId="4129820712" sldId="775"/>
        </pc:sldMkLst>
      </pc:sldChg>
      <pc:sldChg chg="modSp add">
        <pc:chgData name="Doug Tyson" userId="8cc5704abe1e0291" providerId="LiveId" clId="{1CBD3985-2AD7-419A-8948-ECB4AED919DE}" dt="2018-04-09T18:15:37.534" v="722" actId="20577"/>
        <pc:sldMkLst>
          <pc:docMk/>
          <pc:sldMk cId="818793141" sldId="776"/>
        </pc:sldMkLst>
        <pc:spChg chg="mod">
          <ac:chgData name="Doug Tyson" userId="8cc5704abe1e0291" providerId="LiveId" clId="{1CBD3985-2AD7-419A-8948-ECB4AED919DE}" dt="2018-04-09T18:15:37.534" v="722" actId="20577"/>
          <ac:spMkLst>
            <pc:docMk/>
            <pc:sldMk cId="818793141" sldId="776"/>
            <ac:spMk id="4" creationId="{3FC0FD6A-3017-4A6C-B4F2-7DBE6EBE7609}"/>
          </ac:spMkLst>
        </pc:spChg>
      </pc:sldChg>
      <pc:sldChg chg="add del">
        <pc:chgData name="Doug Tyson" userId="8cc5704abe1e0291" providerId="LiveId" clId="{1CBD3985-2AD7-419A-8948-ECB4AED919DE}" dt="2018-04-09T18:10:57.567" v="665" actId="2696"/>
        <pc:sldMkLst>
          <pc:docMk/>
          <pc:sldMk cId="590602850" sldId="777"/>
        </pc:sldMkLst>
      </pc:sldChg>
      <pc:sldChg chg="add del">
        <pc:chgData name="Doug Tyson" userId="8cc5704abe1e0291" providerId="LiveId" clId="{1CBD3985-2AD7-419A-8948-ECB4AED919DE}" dt="2018-04-09T18:10:57.582" v="666" actId="2696"/>
        <pc:sldMkLst>
          <pc:docMk/>
          <pc:sldMk cId="4080356987" sldId="778"/>
        </pc:sldMkLst>
      </pc:sldChg>
      <pc:sldChg chg="delSp modSp add">
        <pc:chgData name="Doug Tyson" userId="8cc5704abe1e0291" providerId="LiveId" clId="{1CBD3985-2AD7-419A-8948-ECB4AED919DE}" dt="2018-04-09T18:12:06.799" v="696" actId="478"/>
        <pc:sldMkLst>
          <pc:docMk/>
          <pc:sldMk cId="2775458262" sldId="779"/>
        </pc:sldMkLst>
        <pc:spChg chg="mod">
          <ac:chgData name="Doug Tyson" userId="8cc5704abe1e0291" providerId="LiveId" clId="{1CBD3985-2AD7-419A-8948-ECB4AED919DE}" dt="2018-04-09T18:11:36.802" v="684" actId="20577"/>
          <ac:spMkLst>
            <pc:docMk/>
            <pc:sldMk cId="2775458262" sldId="779"/>
            <ac:spMk id="6" creationId="{A2F55C02-6C10-442C-80C6-359CAD06D851}"/>
          </ac:spMkLst>
        </pc:spChg>
        <pc:spChg chg="del mod">
          <ac:chgData name="Doug Tyson" userId="8cc5704abe1e0291" providerId="LiveId" clId="{1CBD3985-2AD7-419A-8948-ECB4AED919DE}" dt="2018-04-09T18:12:06.799" v="696" actId="478"/>
          <ac:spMkLst>
            <pc:docMk/>
            <pc:sldMk cId="2775458262" sldId="779"/>
            <ac:spMk id="9" creationId="{E838F76C-E989-4B8C-AE36-834A3B0BF463}"/>
          </ac:spMkLst>
        </pc:spChg>
        <pc:picChg chg="mod">
          <ac:chgData name="Doug Tyson" userId="8cc5704abe1e0291" providerId="LiveId" clId="{1CBD3985-2AD7-419A-8948-ECB4AED919DE}" dt="2018-04-09T18:11:24.184" v="674" actId="1076"/>
          <ac:picMkLst>
            <pc:docMk/>
            <pc:sldMk cId="2775458262" sldId="779"/>
            <ac:picMk id="5" creationId="{1EF49254-B51D-4CE1-BED4-C69B260FE26C}"/>
          </ac:picMkLst>
        </pc:picChg>
      </pc:sldChg>
      <pc:sldChg chg="modSp add">
        <pc:chgData name="Doug Tyson" userId="8cc5704abe1e0291" providerId="LiveId" clId="{1CBD3985-2AD7-419A-8948-ECB4AED919DE}" dt="2018-04-09T18:16:53.851" v="729" actId="20577"/>
        <pc:sldMkLst>
          <pc:docMk/>
          <pc:sldMk cId="449200674" sldId="780"/>
        </pc:sldMkLst>
        <pc:spChg chg="mod">
          <ac:chgData name="Doug Tyson" userId="8cc5704abe1e0291" providerId="LiveId" clId="{1CBD3985-2AD7-419A-8948-ECB4AED919DE}" dt="2018-04-09T18:16:21.879" v="726" actId="20577"/>
          <ac:spMkLst>
            <pc:docMk/>
            <pc:sldMk cId="449200674" sldId="780"/>
            <ac:spMk id="6" creationId="{A2F55C02-6C10-442C-80C6-359CAD06D851}"/>
          </ac:spMkLst>
        </pc:spChg>
        <pc:spChg chg="mod">
          <ac:chgData name="Doug Tyson" userId="8cc5704abe1e0291" providerId="LiveId" clId="{1CBD3985-2AD7-419A-8948-ECB4AED919DE}" dt="2018-04-09T18:16:53.851" v="729" actId="20577"/>
          <ac:spMkLst>
            <pc:docMk/>
            <pc:sldMk cId="449200674" sldId="780"/>
            <ac:spMk id="9" creationId="{E838F76C-E989-4B8C-AE36-834A3B0BF463}"/>
          </ac:spMkLst>
        </pc:spChg>
      </pc:sldChg>
      <pc:sldChg chg="modSp add">
        <pc:chgData name="Doug Tyson" userId="8cc5704abe1e0291" providerId="LiveId" clId="{1CBD3985-2AD7-419A-8948-ECB4AED919DE}" dt="2018-04-09T18:16:48.255" v="728" actId="20577"/>
        <pc:sldMkLst>
          <pc:docMk/>
          <pc:sldMk cId="3618174165" sldId="781"/>
        </pc:sldMkLst>
        <pc:spChg chg="mod">
          <ac:chgData name="Doug Tyson" userId="8cc5704abe1e0291" providerId="LiveId" clId="{1CBD3985-2AD7-419A-8948-ECB4AED919DE}" dt="2018-04-09T18:16:25.618" v="727" actId="20577"/>
          <ac:spMkLst>
            <pc:docMk/>
            <pc:sldMk cId="3618174165" sldId="781"/>
            <ac:spMk id="6" creationId="{A2F55C02-6C10-442C-80C6-359CAD06D851}"/>
          </ac:spMkLst>
        </pc:spChg>
        <pc:spChg chg="mod">
          <ac:chgData name="Doug Tyson" userId="8cc5704abe1e0291" providerId="LiveId" clId="{1CBD3985-2AD7-419A-8948-ECB4AED919DE}" dt="2018-04-09T18:16:48.255" v="728" actId="20577"/>
          <ac:spMkLst>
            <pc:docMk/>
            <pc:sldMk cId="3618174165" sldId="781"/>
            <ac:spMk id="9" creationId="{E838F76C-E989-4B8C-AE36-834A3B0BF463}"/>
          </ac:spMkLst>
        </pc:spChg>
      </pc:sldChg>
      <pc:sldChg chg="add del">
        <pc:chgData name="Doug Tyson" userId="8cc5704abe1e0291" providerId="LiveId" clId="{1CBD3985-2AD7-419A-8948-ECB4AED919DE}" dt="2018-04-09T18:12:32.020" v="706" actId="2696"/>
        <pc:sldMkLst>
          <pc:docMk/>
          <pc:sldMk cId="1244621007" sldId="782"/>
        </pc:sldMkLst>
      </pc:sldChg>
      <pc:sldChg chg="modSp add">
        <pc:chgData name="Doug Tyson" userId="8cc5704abe1e0291" providerId="LiveId" clId="{1CBD3985-2AD7-419A-8948-ECB4AED919DE}" dt="2018-04-09T18:16:55.848" v="730" actId="20577"/>
        <pc:sldMkLst>
          <pc:docMk/>
          <pc:sldMk cId="3976152074" sldId="783"/>
        </pc:sldMkLst>
        <pc:spChg chg="mod">
          <ac:chgData name="Doug Tyson" userId="8cc5704abe1e0291" providerId="LiveId" clId="{1CBD3985-2AD7-419A-8948-ECB4AED919DE}" dt="2018-04-09T18:16:15.673" v="725" actId="15"/>
          <ac:spMkLst>
            <pc:docMk/>
            <pc:sldMk cId="3976152074" sldId="783"/>
            <ac:spMk id="6" creationId="{A2F55C02-6C10-442C-80C6-359CAD06D851}"/>
          </ac:spMkLst>
        </pc:spChg>
        <pc:spChg chg="mod">
          <ac:chgData name="Doug Tyson" userId="8cc5704abe1e0291" providerId="LiveId" clId="{1CBD3985-2AD7-419A-8948-ECB4AED919DE}" dt="2018-04-09T18:16:55.848" v="730" actId="20577"/>
          <ac:spMkLst>
            <pc:docMk/>
            <pc:sldMk cId="3976152074" sldId="783"/>
            <ac:spMk id="9" creationId="{E838F76C-E989-4B8C-AE36-834A3B0BF463}"/>
          </ac:spMkLst>
        </pc:spChg>
      </pc:sldChg>
      <pc:sldChg chg="delSp add">
        <pc:chgData name="Doug Tyson" userId="8cc5704abe1e0291" providerId="LiveId" clId="{1CBD3985-2AD7-419A-8948-ECB4AED919DE}" dt="2018-04-09T18:13:52.894" v="711" actId="478"/>
        <pc:sldMkLst>
          <pc:docMk/>
          <pc:sldMk cId="3321813426" sldId="784"/>
        </pc:sldMkLst>
        <pc:spChg chg="del">
          <ac:chgData name="Doug Tyson" userId="8cc5704abe1e0291" providerId="LiveId" clId="{1CBD3985-2AD7-419A-8948-ECB4AED919DE}" dt="2018-04-09T18:13:51.666" v="710" actId="478"/>
          <ac:spMkLst>
            <pc:docMk/>
            <pc:sldMk cId="3321813426" sldId="784"/>
            <ac:spMk id="6" creationId="{B2C67B14-D3EE-4692-8B47-0B850019DD68}"/>
          </ac:spMkLst>
        </pc:spChg>
        <pc:spChg chg="del">
          <ac:chgData name="Doug Tyson" userId="8cc5704abe1e0291" providerId="LiveId" clId="{1CBD3985-2AD7-419A-8948-ECB4AED919DE}" dt="2018-04-09T18:13:52.894" v="711" actId="478"/>
          <ac:spMkLst>
            <pc:docMk/>
            <pc:sldMk cId="3321813426" sldId="784"/>
            <ac:spMk id="8" creationId="{E978AA84-8448-434A-9AEA-3C618741C583}"/>
          </ac:spMkLst>
        </pc:spChg>
      </pc:sldChg>
      <pc:sldChg chg="add">
        <pc:chgData name="Doug Tyson" userId="8cc5704abe1e0291" providerId="LiveId" clId="{1CBD3985-2AD7-419A-8948-ECB4AED919DE}" dt="2018-04-09T18:13:47.391" v="709"/>
        <pc:sldMkLst>
          <pc:docMk/>
          <pc:sldMk cId="411279771" sldId="7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7C0F-BB3B-4D1F-9741-43673F3BD09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E561-50D9-432F-AA8A-418B9D86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8869"/>
            <a:ext cx="3886200" cy="4888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8869"/>
            <a:ext cx="3886200" cy="488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905A-7CE8-4E93-86CB-86A86D2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AE09-6744-4B32-B779-E1AE5244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083-36D0-4CF7-AFBB-D430D64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6C4-5666-4D6C-BFEC-2AC124B8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9F71-44CC-4B97-A8E5-ACF4EADD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2414-12C8-48AD-9DCC-AD23A0D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84E8-50EF-4E4A-8F4E-4C511FC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F1B-BE86-4A4F-B015-21BB76F2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FBDA-E377-4DA2-AA21-97992E9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F49F0-2B08-469A-902C-5A7730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DE2-79B8-4C7D-80BF-F62F0C0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278E-432E-43A6-82D9-C389627B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FDB43-0AD9-42CD-8661-8E8F01DB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5357D-8170-444E-9B2C-E7810DC8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DF30-567C-417A-99CF-38F3F4BE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79B3-A69D-483B-8016-958A185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0F1B-98AF-4403-9C8A-F9DDC35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D78C9-C2AC-4BDA-9E8E-71283B1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2824-8ED1-4A54-8013-BB7BCCB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4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8793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A2AD-F06D-4CFE-844B-6D3C41D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9917-E7C9-46FD-B481-4093032495BF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By the end of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5562-FEEF-4EDC-93CA-ED6B4E3443A5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67472-64B9-4AF4-A758-48EC7E1A3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Section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After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Exam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21749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AP® Exam Tip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087592"/>
            <a:ext cx="7764044" cy="392501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41F-5FB7-422E-BF7B-80B5927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018-7F16-45F2-8B1E-832BC226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4821-3134-4276-9A40-DF9C5634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5A0-AB9B-4663-A1CF-AF5E1550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0160"/>
            <a:ext cx="7886700" cy="489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2602042-EBAD-4FB9-A514-FFD838875F88}"/>
              </a:ext>
            </a:extLst>
          </p:cNvPr>
          <p:cNvSpPr txBox="1">
            <a:spLocks/>
          </p:cNvSpPr>
          <p:nvPr userDrawn="1"/>
        </p:nvSpPr>
        <p:spPr>
          <a:xfrm>
            <a:off x="5917721" y="6275762"/>
            <a:ext cx="3105509" cy="365125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0" dirty="0">
                <a:solidFill>
                  <a:schemeClr val="bg1">
                    <a:lumMod val="50000"/>
                  </a:schemeClr>
                </a:solidFill>
              </a:rPr>
              <a:t>Starnes/</a:t>
            </a:r>
            <a:r>
              <a:rPr lang="en-US" sz="1400" i="0">
                <a:solidFill>
                  <a:schemeClr val="bg1">
                    <a:lumMod val="50000"/>
                  </a:schemeClr>
                </a:solidFill>
              </a:rPr>
              <a:t>Tabor,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The Practice of Statistics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60B7FB-17EF-48F8-B87E-F82A971A173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9" y="6379132"/>
            <a:ext cx="2205468" cy="3911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90B5-21A3-4BAF-8938-A5044D41F871}"/>
              </a:ext>
            </a:extLst>
          </p:cNvPr>
          <p:cNvCxnSpPr>
            <a:cxnSpLocks/>
          </p:cNvCxnSpPr>
          <p:nvPr userDrawn="1"/>
        </p:nvCxnSpPr>
        <p:spPr>
          <a:xfrm>
            <a:off x="0" y="6366291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DCAF-9635-4A72-9971-37B99A356944}"/>
              </a:ext>
            </a:extLst>
          </p:cNvPr>
          <p:cNvCxnSpPr>
            <a:cxnSpLocks/>
          </p:cNvCxnSpPr>
          <p:nvPr userDrawn="1"/>
        </p:nvCxnSpPr>
        <p:spPr>
          <a:xfrm>
            <a:off x="621102" y="1155940"/>
            <a:ext cx="7894248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93" r:id="rId5"/>
    <p:sldLayoutId id="2147483694" r:id="rId6"/>
    <p:sldLayoutId id="2147483696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E9622-A826-468B-805E-89C81E2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1F1A-B9C0-4F8E-9E1D-32287C89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5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A0C8-A772-4CB6-A22F-B433AB26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Pull 2 samples of 3 pennies and record both averages (2 dots).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A228-68B6-4973-B499-57FBD715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599"/>
            <a:ext cx="8018961" cy="447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going to discuss 5.1 today.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8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Randomness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5A244-FC8A-4125-ABFA-E8879BAF9535}"/>
              </a:ext>
            </a:extLst>
          </p:cNvPr>
          <p:cNvSpPr/>
          <p:nvPr/>
        </p:nvSpPr>
        <p:spPr>
          <a:xfrm>
            <a:off x="948906" y="150475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idea of probability is that randomness is predictable in the long run.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560CF-6358-49CF-A244-23AA5EA2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05" y="821301"/>
            <a:ext cx="2248745" cy="3368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941AD-8BE4-46FE-8FF0-6D49F2082ECD}"/>
              </a:ext>
            </a:extLst>
          </p:cNvPr>
          <p:cNvSpPr/>
          <p:nvPr/>
        </p:nvSpPr>
        <p:spPr>
          <a:xfrm rot="15863957">
            <a:off x="5675925" y="3824282"/>
            <a:ext cx="880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Eyebyte</a:t>
            </a:r>
            <a:r>
              <a:rPr lang="en-US" sz="800" dirty="0">
                <a:latin typeface="HelveticaNeueLTStd-Cn"/>
              </a:rPr>
              <a:t>/</a:t>
            </a:r>
            <a:r>
              <a:rPr lang="en-US" sz="800" dirty="0" err="1">
                <a:latin typeface="HelveticaNeueLTStd-Cn"/>
              </a:rPr>
              <a:t>Alamy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Randomness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5A244-FC8A-4125-ABFA-E8879BAF9535}"/>
              </a:ext>
            </a:extLst>
          </p:cNvPr>
          <p:cNvSpPr/>
          <p:nvPr/>
        </p:nvSpPr>
        <p:spPr>
          <a:xfrm>
            <a:off x="948906" y="150475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idea of probability is that randomness is predictable in the long run.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01098-AF76-449D-A940-D353B47B6A6F}"/>
              </a:ext>
            </a:extLst>
          </p:cNvPr>
          <p:cNvSpPr/>
          <p:nvPr/>
        </p:nvSpPr>
        <p:spPr>
          <a:xfrm>
            <a:off x="1535502" y="2483650"/>
            <a:ext cx="3148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Unfortunately, our intuition about chance behavior tries to tell us that randomness should also be predictable in the short run.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560CF-6358-49CF-A244-23AA5EA2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05" y="821301"/>
            <a:ext cx="2248745" cy="3368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941AD-8BE4-46FE-8FF0-6D49F2082ECD}"/>
              </a:ext>
            </a:extLst>
          </p:cNvPr>
          <p:cNvSpPr/>
          <p:nvPr/>
        </p:nvSpPr>
        <p:spPr>
          <a:xfrm rot="15863957">
            <a:off x="5675925" y="3824282"/>
            <a:ext cx="880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Eyebyte</a:t>
            </a:r>
            <a:r>
              <a:rPr lang="en-US" sz="800" dirty="0">
                <a:latin typeface="HelveticaNeueLTStd-Cn"/>
              </a:rPr>
              <a:t>/</a:t>
            </a:r>
            <a:r>
              <a:rPr lang="en-US" sz="800" dirty="0" err="1">
                <a:latin typeface="HelveticaNeueLTStd-Cn"/>
              </a:rPr>
              <a:t>Alamy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Randomness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5A244-FC8A-4125-ABFA-E8879BAF9535}"/>
              </a:ext>
            </a:extLst>
          </p:cNvPr>
          <p:cNvSpPr/>
          <p:nvPr/>
        </p:nvSpPr>
        <p:spPr>
          <a:xfrm>
            <a:off x="948906" y="150475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idea of probability is that randomness is predictable in the long run.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FBD99-9B26-43C6-B276-CEB18E65E874}"/>
              </a:ext>
            </a:extLst>
          </p:cNvPr>
          <p:cNvSpPr/>
          <p:nvPr/>
        </p:nvSpPr>
        <p:spPr>
          <a:xfrm>
            <a:off x="2501661" y="4380899"/>
            <a:ext cx="4951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 people use the phrase</a:t>
            </a:r>
            <a:r>
              <a:rPr lang="en-US" sz="2000" i="1" dirty="0"/>
              <a:t> law of averages</a:t>
            </a:r>
            <a:r>
              <a:rPr lang="en-US" sz="2000" dirty="0"/>
              <a:t> to refer to the </a:t>
            </a:r>
            <a:r>
              <a:rPr lang="en-US" sz="2000" b="1" dirty="0"/>
              <a:t>misguided belief </a:t>
            </a:r>
            <a:r>
              <a:rPr lang="en-US" sz="2000" dirty="0"/>
              <a:t>that the results of a chance process have to “even out” in the short run.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01098-AF76-449D-A940-D353B47B6A6F}"/>
              </a:ext>
            </a:extLst>
          </p:cNvPr>
          <p:cNvSpPr/>
          <p:nvPr/>
        </p:nvSpPr>
        <p:spPr>
          <a:xfrm>
            <a:off x="1535502" y="2483650"/>
            <a:ext cx="3148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Unfortunately, our intuition about chance behavior tries to tell us that randomness should also be predictable in the short run.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560CF-6358-49CF-A244-23AA5EA2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05" y="821301"/>
            <a:ext cx="2248745" cy="3368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941AD-8BE4-46FE-8FF0-6D49F2082ECD}"/>
              </a:ext>
            </a:extLst>
          </p:cNvPr>
          <p:cNvSpPr/>
          <p:nvPr/>
        </p:nvSpPr>
        <p:spPr>
          <a:xfrm rot="15863957">
            <a:off x="5675925" y="3824282"/>
            <a:ext cx="880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Eyebyte</a:t>
            </a:r>
            <a:r>
              <a:rPr lang="en-US" sz="800" dirty="0">
                <a:latin typeface="HelveticaNeueLTStd-Cn"/>
              </a:rPr>
              <a:t>/</a:t>
            </a:r>
            <a:r>
              <a:rPr lang="en-US" sz="800" dirty="0" err="1">
                <a:latin typeface="HelveticaNeueLTStd-Cn"/>
              </a:rPr>
              <a:t>Alamy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F7613-BA91-4148-ACD8-4E972E8E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3" y="1745361"/>
            <a:ext cx="7181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Simulation </a:t>
            </a:r>
            <a:r>
              <a:rPr lang="en-US" sz="2000" dirty="0">
                <a:latin typeface="+mn-lt"/>
              </a:rPr>
              <a:t>is the imitation of chance behavior, based on a model that accurately reflects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13532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C0D53-F4FB-4C2F-BEB5-85B9A229C048}"/>
              </a:ext>
            </a:extLst>
          </p:cNvPr>
          <p:cNvGrpSpPr/>
          <p:nvPr/>
        </p:nvGrpSpPr>
        <p:grpSpPr>
          <a:xfrm>
            <a:off x="1202421" y="2989208"/>
            <a:ext cx="6445011" cy="2428180"/>
            <a:chOff x="843992" y="3040016"/>
            <a:chExt cx="7142671" cy="28645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113B9-FB01-4DEC-BB92-BED88405EFAA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479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Simulation Process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4DB6F-DA19-411A-B7E8-F852D3397E02}"/>
                </a:ext>
              </a:extLst>
            </p:cNvPr>
            <p:cNvSpPr txBox="1"/>
            <p:nvPr/>
          </p:nvSpPr>
          <p:spPr>
            <a:xfrm>
              <a:off x="843992" y="3519658"/>
              <a:ext cx="7142671" cy="238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7F7613-BA91-4148-ACD8-4E972E8E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3" y="1745361"/>
            <a:ext cx="7181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Simulation </a:t>
            </a:r>
            <a:r>
              <a:rPr lang="en-US" sz="2000" dirty="0">
                <a:latin typeface="+mn-lt"/>
              </a:rPr>
              <a:t>is the imitation of chance behavior, based on a model that accurately reflects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271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C0D53-F4FB-4C2F-BEB5-85B9A229C048}"/>
              </a:ext>
            </a:extLst>
          </p:cNvPr>
          <p:cNvGrpSpPr/>
          <p:nvPr/>
        </p:nvGrpSpPr>
        <p:grpSpPr>
          <a:xfrm>
            <a:off x="1202421" y="2989208"/>
            <a:ext cx="6445011" cy="2428180"/>
            <a:chOff x="843992" y="3040016"/>
            <a:chExt cx="7142671" cy="28645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113B9-FB01-4DEC-BB92-BED88405EFAA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479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Simulation Process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4DB6F-DA19-411A-B7E8-F852D3397E02}"/>
                </a:ext>
              </a:extLst>
            </p:cNvPr>
            <p:cNvSpPr txBox="1"/>
            <p:nvPr/>
          </p:nvSpPr>
          <p:spPr>
            <a:xfrm>
              <a:off x="843992" y="3519658"/>
              <a:ext cx="7142671" cy="238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Describe how to use a chance device to imitate one trial (repetition) of the simulation. Tell what you will record at the end of each trial.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7F7613-BA91-4148-ACD8-4E972E8E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3" y="1745361"/>
            <a:ext cx="7181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Simulation </a:t>
            </a:r>
            <a:r>
              <a:rPr lang="en-US" sz="2000" dirty="0">
                <a:latin typeface="+mn-lt"/>
              </a:rPr>
              <a:t>is the imitation of chance behavior, based on a model that accurately reflects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41298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C0D53-F4FB-4C2F-BEB5-85B9A229C048}"/>
              </a:ext>
            </a:extLst>
          </p:cNvPr>
          <p:cNvGrpSpPr/>
          <p:nvPr/>
        </p:nvGrpSpPr>
        <p:grpSpPr>
          <a:xfrm>
            <a:off x="1202421" y="2989208"/>
            <a:ext cx="6445011" cy="2428180"/>
            <a:chOff x="843992" y="3040016"/>
            <a:chExt cx="7142671" cy="28645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113B9-FB01-4DEC-BB92-BED88405EFAA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479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Simulation Process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4DB6F-DA19-411A-B7E8-F852D3397E02}"/>
                </a:ext>
              </a:extLst>
            </p:cNvPr>
            <p:cNvSpPr txBox="1"/>
            <p:nvPr/>
          </p:nvSpPr>
          <p:spPr>
            <a:xfrm>
              <a:off x="843992" y="3519658"/>
              <a:ext cx="7142671" cy="238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Describe how to use a chance device to imitate one trial (repetition) of the simulation. Tell what you will record at the end of each trial.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Perform many trials of the simulation.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7F7613-BA91-4148-ACD8-4E972E8E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3" y="1745361"/>
            <a:ext cx="7181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Simulation </a:t>
            </a:r>
            <a:r>
              <a:rPr lang="en-US" sz="2000" dirty="0">
                <a:latin typeface="+mn-lt"/>
              </a:rPr>
              <a:t>is the imitation of chance behavior, based on a model that accurately reflects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27302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C0D53-F4FB-4C2F-BEB5-85B9A229C048}"/>
              </a:ext>
            </a:extLst>
          </p:cNvPr>
          <p:cNvGrpSpPr/>
          <p:nvPr/>
        </p:nvGrpSpPr>
        <p:grpSpPr>
          <a:xfrm>
            <a:off x="1202421" y="2989208"/>
            <a:ext cx="6445011" cy="2428180"/>
            <a:chOff x="843992" y="3040016"/>
            <a:chExt cx="7142671" cy="28645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113B9-FB01-4DEC-BB92-BED88405EFAA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479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Simulation Process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4DB6F-DA19-411A-B7E8-F852D3397E02}"/>
                </a:ext>
              </a:extLst>
            </p:cNvPr>
            <p:cNvSpPr txBox="1"/>
            <p:nvPr/>
          </p:nvSpPr>
          <p:spPr>
            <a:xfrm>
              <a:off x="843992" y="3519658"/>
              <a:ext cx="7142671" cy="238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Describe how to use a chance device to imitate one trial (repetition) of the simulation. Tell what you will record at the end of each trial.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Perform many trials of the simulation.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Use the results of your simulation to answer the question of interest.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7F7613-BA91-4148-ACD8-4E972E8E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13" y="1745361"/>
            <a:ext cx="7181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Simulation </a:t>
            </a:r>
            <a:r>
              <a:rPr lang="en-US" sz="2000" dirty="0">
                <a:latin typeface="+mn-lt"/>
              </a:rPr>
              <a:t>is the imitation of chance behavior, based on a model that accurately reflects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34908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4708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In an attempt to increase sales, a breakfast cereal company decides to offer a NASCAR promotion. Each box of cereal will contain a collectible card featuring one of the following NASCAR drivers: Joey </a:t>
            </a:r>
            <a:r>
              <a:rPr lang="en-US" altLang="en-US" sz="2000" dirty="0" err="1"/>
              <a:t>Lagano</a:t>
            </a:r>
            <a:r>
              <a:rPr lang="en-US" altLang="en-US" sz="2000" dirty="0"/>
              <a:t>, Kevin </a:t>
            </a:r>
            <a:r>
              <a:rPr lang="en-US" altLang="en-US" sz="2000" dirty="0" err="1"/>
              <a:t>Harvick</a:t>
            </a:r>
            <a:r>
              <a:rPr lang="en-US" altLang="en-US" sz="2000" dirty="0"/>
              <a:t>, Chase Elliott, Danica Patrick, or Jimmie Johnson. The company claims that each of the 5 cards is equally likely to appear in any box of cereal. A NASCAR fan decides to keep buying boxes of the cereal until she has all 5 drivers’ cards. She is surprised when it takes her 23 boxes to get the full set of cards. Does </a:t>
            </a:r>
            <a:br>
              <a:rPr lang="en-US" altLang="en-US" sz="2000" dirty="0"/>
            </a:br>
            <a:r>
              <a:rPr lang="en-US" altLang="en-US" sz="2000" dirty="0"/>
              <a:t>this outcome provide convincing evidence </a:t>
            </a:r>
            <a:br>
              <a:rPr lang="en-US" altLang="en-US" sz="2000" dirty="0"/>
            </a:br>
            <a:r>
              <a:rPr lang="en-US" altLang="en-US" sz="2000" dirty="0"/>
              <a:t>that the 5 cards are not equally likely? To </a:t>
            </a:r>
            <a:br>
              <a:rPr lang="en-US" altLang="en-US" sz="2000" dirty="0"/>
            </a:br>
            <a:r>
              <a:rPr lang="en-US" altLang="en-US" sz="2000" dirty="0"/>
              <a:t>help answer this question, we want to </a:t>
            </a:r>
            <a:br>
              <a:rPr lang="en-US" altLang="en-US" sz="2000" dirty="0"/>
            </a:br>
            <a:r>
              <a:rPr lang="en-US" altLang="en-US" sz="2000" dirty="0"/>
              <a:t>perform a simulation to estimate the </a:t>
            </a:r>
            <a:br>
              <a:rPr lang="en-US" altLang="en-US" sz="2000" dirty="0"/>
            </a:br>
            <a:r>
              <a:rPr lang="en-US" altLang="en-US" sz="2000" dirty="0"/>
              <a:t>probability that it will take 23 or more </a:t>
            </a:r>
            <a:br>
              <a:rPr lang="en-US" altLang="en-US" sz="2000" dirty="0"/>
            </a:br>
            <a:r>
              <a:rPr lang="en-US" altLang="en-US" sz="2000" dirty="0"/>
              <a:t>boxes to get a full set of 5 NASCAR </a:t>
            </a:r>
            <a:br>
              <a:rPr lang="en-US" altLang="en-US" sz="2000" dirty="0"/>
            </a:br>
            <a:r>
              <a:rPr lang="en-US" altLang="en-US" sz="2000" dirty="0"/>
              <a:t>collectible cards.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08060-E023-4145-AAC9-66C21DC5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5" y="3907765"/>
            <a:ext cx="3223915" cy="2146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CB08D2-ABAD-4488-AEB9-6806282F5B65}"/>
              </a:ext>
            </a:extLst>
          </p:cNvPr>
          <p:cNvSpPr/>
          <p:nvPr/>
        </p:nvSpPr>
        <p:spPr>
          <a:xfrm rot="16200000">
            <a:off x="4463804" y="5226277"/>
            <a:ext cx="1439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Daniel </a:t>
            </a:r>
            <a:r>
              <a:rPr lang="en-US" sz="800" dirty="0" err="1">
                <a:latin typeface="HelveticaNeueLTStd-Cn"/>
              </a:rPr>
              <a:t>Shirey</a:t>
            </a:r>
            <a:r>
              <a:rPr lang="en-US" sz="800" dirty="0">
                <a:latin typeface="HelveticaNeueLTStd-Cn"/>
              </a:rPr>
              <a:t>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en-US" dirty="0"/>
              <a:t>Describe how to use a random number generator to perform one trial of the simulation.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974C8-9B47-4794-B69F-A02F0E8B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5" y="3907765"/>
            <a:ext cx="3223915" cy="2146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968AFA-B4A3-4A9A-A511-E373C452038D}"/>
              </a:ext>
            </a:extLst>
          </p:cNvPr>
          <p:cNvSpPr/>
          <p:nvPr/>
        </p:nvSpPr>
        <p:spPr>
          <a:xfrm rot="16200000">
            <a:off x="4463804" y="5226277"/>
            <a:ext cx="1439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Daniel </a:t>
            </a:r>
            <a:r>
              <a:rPr lang="en-US" sz="800" dirty="0" err="1">
                <a:latin typeface="HelveticaNeueLTStd-Cn"/>
              </a:rPr>
              <a:t>Shirey</a:t>
            </a:r>
            <a:r>
              <a:rPr lang="en-US" sz="800" dirty="0">
                <a:latin typeface="HelveticaNeueLTStd-Cn"/>
              </a:rPr>
              <a:t>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77101-FBE3-417F-8CBD-8E1205FFE1B3}"/>
              </a:ext>
            </a:extLst>
          </p:cNvPr>
          <p:cNvSpPr txBox="1"/>
          <p:nvPr/>
        </p:nvSpPr>
        <p:spPr>
          <a:xfrm>
            <a:off x="269763" y="785004"/>
            <a:ext cx="35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Chapter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8F9F-26CF-42B8-ACCF-56C526FE1C5E}"/>
              </a:ext>
            </a:extLst>
          </p:cNvPr>
          <p:cNvSpPr txBox="1"/>
          <p:nvPr/>
        </p:nvSpPr>
        <p:spPr>
          <a:xfrm>
            <a:off x="269763" y="2220923"/>
            <a:ext cx="84515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  <a:ea typeface="MS Gothic" panose="020B0609070205080204" pitchFamily="49" charset="-128"/>
              </a:rPr>
              <a:t>Probability: What Are the Chances?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94964-F208-485A-BC0D-A9671CD9E89F}"/>
              </a:ext>
            </a:extLst>
          </p:cNvPr>
          <p:cNvSpPr txBox="1"/>
          <p:nvPr/>
        </p:nvSpPr>
        <p:spPr>
          <a:xfrm>
            <a:off x="269763" y="3709358"/>
            <a:ext cx="3821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Section 5.1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Randomness, Probability,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and Simulation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8946-2409-4A40-9F35-F381A38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2" y="3483378"/>
            <a:ext cx="4817487" cy="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en-US" dirty="0"/>
              <a:t>Describe how to use a random number generator to perform one trial of the simulation.</a:t>
            </a:r>
            <a:endParaRPr lang="en-US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0FD6A-3017-4A6C-B4F2-7DBE6EBE7609}"/>
              </a:ext>
            </a:extLst>
          </p:cNvPr>
          <p:cNvSpPr/>
          <p:nvPr/>
        </p:nvSpPr>
        <p:spPr>
          <a:xfrm>
            <a:off x="810344" y="2081911"/>
            <a:ext cx="4192977" cy="364355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1600" dirty="0">
                <a:latin typeface="Segoe Print" panose="02000600000000000000" pitchFamily="2" charset="0"/>
              </a:rPr>
              <a:t>Let 1 = Joey </a:t>
            </a:r>
            <a:r>
              <a:rPr lang="en-US" sz="1600" dirty="0" err="1">
                <a:latin typeface="Segoe Print" panose="02000600000000000000" pitchFamily="2" charset="0"/>
              </a:rPr>
              <a:t>Lagano</a:t>
            </a:r>
            <a:r>
              <a:rPr lang="en-US" sz="1600" dirty="0">
                <a:latin typeface="Segoe Print" panose="02000600000000000000" pitchFamily="2" charset="0"/>
              </a:rPr>
              <a:t>, </a:t>
            </a:r>
            <a:br>
              <a:rPr lang="en-US" sz="1600" dirty="0">
                <a:latin typeface="Segoe Print" panose="02000600000000000000" pitchFamily="2" charset="0"/>
              </a:rPr>
            </a:br>
            <a:r>
              <a:rPr lang="en-US" sz="1600" dirty="0">
                <a:latin typeface="Segoe Print" panose="02000600000000000000" pitchFamily="2" charset="0"/>
              </a:rPr>
              <a:t>2 = Kevin </a:t>
            </a:r>
            <a:r>
              <a:rPr lang="en-US" sz="1600" dirty="0" err="1">
                <a:latin typeface="Segoe Print" panose="02000600000000000000" pitchFamily="2" charset="0"/>
              </a:rPr>
              <a:t>Harvick</a:t>
            </a:r>
            <a:r>
              <a:rPr lang="en-US" sz="1600" dirty="0">
                <a:latin typeface="Segoe Print" panose="02000600000000000000" pitchFamily="2" charset="0"/>
              </a:rPr>
              <a:t>, </a:t>
            </a:r>
            <a:br>
              <a:rPr lang="en-US" sz="1600" dirty="0">
                <a:latin typeface="Segoe Print" panose="02000600000000000000" pitchFamily="2" charset="0"/>
              </a:rPr>
            </a:br>
            <a:r>
              <a:rPr lang="en-US" sz="1600" dirty="0">
                <a:latin typeface="Segoe Print" panose="02000600000000000000" pitchFamily="2" charset="0"/>
              </a:rPr>
              <a:t>3 = Chase Elliott, </a:t>
            </a:r>
            <a:br>
              <a:rPr lang="en-US" sz="1600" dirty="0">
                <a:latin typeface="Segoe Print" panose="02000600000000000000" pitchFamily="2" charset="0"/>
              </a:rPr>
            </a:br>
            <a:r>
              <a:rPr lang="en-US" sz="1600" dirty="0">
                <a:latin typeface="Segoe Print" panose="02000600000000000000" pitchFamily="2" charset="0"/>
              </a:rPr>
              <a:t>4 = Danica Patrick,</a:t>
            </a:r>
            <a:br>
              <a:rPr lang="en-US" sz="1600" dirty="0">
                <a:latin typeface="Segoe Print" panose="02000600000000000000" pitchFamily="2" charset="0"/>
              </a:rPr>
            </a:br>
            <a:r>
              <a:rPr lang="en-US" sz="1600" dirty="0">
                <a:latin typeface="Segoe Print" panose="02000600000000000000" pitchFamily="2" charset="0"/>
              </a:rPr>
              <a:t>5 = Jimmie Johnson. </a:t>
            </a:r>
            <a:br>
              <a:rPr lang="en-US" sz="1600" dirty="0">
                <a:latin typeface="Segoe Print" panose="02000600000000000000" pitchFamily="2" charset="0"/>
              </a:rPr>
            </a:br>
            <a:r>
              <a:rPr lang="en-US" sz="1600" dirty="0">
                <a:latin typeface="Segoe Print" panose="02000600000000000000" pitchFamily="2" charset="0"/>
              </a:rPr>
              <a:t>Generate a random integer from 1 to 5 to simulate buying one box of cereal and looking at which card is inside. Keep generating random integers until all five labels from 1 to 5 appear. Record the number of boxes it takes to get all 5 cards.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974C8-9B47-4794-B69F-A02F0E8B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5" y="3907765"/>
            <a:ext cx="3223915" cy="2146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968AFA-B4A3-4A9A-A511-E373C452038D}"/>
              </a:ext>
            </a:extLst>
          </p:cNvPr>
          <p:cNvSpPr/>
          <p:nvPr/>
        </p:nvSpPr>
        <p:spPr>
          <a:xfrm rot="16200000">
            <a:off x="4463804" y="5226277"/>
            <a:ext cx="1439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Daniel </a:t>
            </a:r>
            <a:r>
              <a:rPr lang="en-US" sz="800" dirty="0" err="1">
                <a:latin typeface="HelveticaNeueLTStd-Cn"/>
              </a:rPr>
              <a:t>Shirey</a:t>
            </a:r>
            <a:r>
              <a:rPr lang="en-US" sz="800" dirty="0">
                <a:latin typeface="HelveticaNeueLTStd-Cn"/>
              </a:rPr>
              <a:t>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dotplot shows the number of cereal boxes it took to get all 5 drivers’ cards in 50 trials.</a:t>
            </a:r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r>
              <a:rPr lang="en-US" sz="2000" dirty="0"/>
              <a:t>Explain what the dot at 20 represents.</a:t>
            </a:r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49254-B51D-4CE1-BED4-C69B260F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0" y="2736925"/>
            <a:ext cx="3399886" cy="10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dotplot shows the number of cereal boxes it took to get all 5 drivers’ cards in 50 trials.</a:t>
            </a:r>
          </a:p>
          <a:p>
            <a:pPr marL="457200" indent="-457200">
              <a:buAutoNum type="alphaLcParenBoth" startAt="2"/>
              <a:tabLst>
                <a:tab pos="457200" algn="l"/>
              </a:tabLst>
            </a:pPr>
            <a:r>
              <a:rPr lang="en-US" sz="2000" dirty="0"/>
              <a:t>Explain what the dot at 20 represents.</a:t>
            </a:r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  <a:p>
            <a:pPr marL="457200" indent="-457200">
              <a:buAutoNum type="alphaLcParenBoth" startAt="2"/>
              <a:tabLst>
                <a:tab pos="396875" algn="l"/>
              </a:tabLst>
            </a:pP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38F76C-E989-4B8C-AE36-834A3B0BF463}"/>
              </a:ext>
            </a:extLst>
          </p:cNvPr>
          <p:cNvSpPr/>
          <p:nvPr/>
        </p:nvSpPr>
        <p:spPr>
          <a:xfrm>
            <a:off x="780421" y="4164536"/>
            <a:ext cx="7583158" cy="200906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/>
            <a:r>
              <a:rPr lang="en-US" sz="1600" dirty="0">
                <a:latin typeface="Segoe Print" panose="02000600000000000000" pitchFamily="2" charset="0"/>
              </a:rPr>
              <a:t>(b) One trial where it took 20 boxes to get all 5 drivers’ cards.</a:t>
            </a:r>
          </a:p>
          <a:p>
            <a:pPr marL="344488" indent="-344488"/>
            <a:endParaRPr lang="en-US" sz="160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49254-B51D-4CE1-BED4-C69B260F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0" y="2736925"/>
            <a:ext cx="3399886" cy="10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dotplot shows the number of cereal boxes it took to get all 5 drivers’ cards in 50 trials.</a:t>
            </a:r>
          </a:p>
          <a:p>
            <a:pPr marL="457200" indent="-457200">
              <a:tabLst>
                <a:tab pos="396875" algn="l"/>
              </a:tabLst>
            </a:pPr>
            <a:r>
              <a:rPr lang="en-US" sz="2000" dirty="0"/>
              <a:t>(b) 		Explain what the dot at 20 represents.</a:t>
            </a:r>
          </a:p>
          <a:p>
            <a:pPr marL="457200" indent="-457200">
              <a:buAutoNum type="alphaLcParenBoth" startAt="3"/>
              <a:tabLst>
                <a:tab pos="396875" algn="l"/>
              </a:tabLst>
            </a:pPr>
            <a:r>
              <a:rPr lang="en-US" sz="2000" dirty="0"/>
              <a:t>Use the results of the simulation to estimate the probability that it will take 23 or more boxes to get a </a:t>
            </a:r>
            <a:br>
              <a:rPr lang="en-US" sz="2000" dirty="0"/>
            </a:br>
            <a:r>
              <a:rPr lang="en-US" sz="2000" dirty="0"/>
              <a:t>full set of cards. Does this outcome </a:t>
            </a:r>
            <a:br>
              <a:rPr lang="en-US" sz="2000" dirty="0"/>
            </a:br>
            <a:r>
              <a:rPr lang="en-US" sz="2000" dirty="0"/>
              <a:t>provide  convincing evidence that </a:t>
            </a:r>
            <a:br>
              <a:rPr lang="en-US" sz="2000" dirty="0"/>
            </a:br>
            <a:r>
              <a:rPr lang="en-US" sz="2000" dirty="0"/>
              <a:t>the 5 cards are not equally likely?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38F76C-E989-4B8C-AE36-834A3B0BF463}"/>
              </a:ext>
            </a:extLst>
          </p:cNvPr>
          <p:cNvSpPr/>
          <p:nvPr/>
        </p:nvSpPr>
        <p:spPr>
          <a:xfrm>
            <a:off x="780421" y="4164536"/>
            <a:ext cx="7583158" cy="200906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/>
            <a:r>
              <a:rPr lang="en-US" sz="1600" dirty="0">
                <a:latin typeface="Segoe Print" panose="02000600000000000000" pitchFamily="2" charset="0"/>
              </a:rPr>
              <a:t>(b) One trial where it took 20 boxes to get all 5 drivers’ cards.</a:t>
            </a: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49254-B51D-4CE1-BED4-C69B260F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0" y="2736925"/>
            <a:ext cx="3399886" cy="10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dotplot shows the number of cereal boxes it took to get all 5 drivers’ cards in 50 trials.</a:t>
            </a:r>
          </a:p>
          <a:p>
            <a:pPr marL="457200" indent="-457200">
              <a:tabLst>
                <a:tab pos="396875" algn="l"/>
              </a:tabLst>
            </a:pPr>
            <a:r>
              <a:rPr lang="en-US" sz="2000" dirty="0"/>
              <a:t>(b) 		Explain what the dot at 20 represents.</a:t>
            </a:r>
          </a:p>
          <a:p>
            <a:pPr marL="457200" indent="-457200">
              <a:buAutoNum type="alphaLcParenBoth" startAt="3"/>
              <a:tabLst>
                <a:tab pos="396875" algn="l"/>
              </a:tabLst>
            </a:pPr>
            <a:r>
              <a:rPr lang="en-US" sz="2000" dirty="0"/>
              <a:t>Use the results of the simulation to estimate the probability that it will take 23 or more boxes to get a </a:t>
            </a:r>
            <a:br>
              <a:rPr lang="en-US" sz="2000" dirty="0"/>
            </a:br>
            <a:r>
              <a:rPr lang="en-US" sz="2000" dirty="0"/>
              <a:t>full set of cards. Does this outcome </a:t>
            </a:r>
            <a:br>
              <a:rPr lang="en-US" sz="2000" dirty="0"/>
            </a:br>
            <a:r>
              <a:rPr lang="en-US" sz="2000" dirty="0"/>
              <a:t>provide  convincing evidence that </a:t>
            </a:r>
            <a:br>
              <a:rPr lang="en-US" sz="2000" dirty="0"/>
            </a:br>
            <a:r>
              <a:rPr lang="en-US" sz="2000" dirty="0"/>
              <a:t>the 5 cards are not equally likely?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38F76C-E989-4B8C-AE36-834A3B0BF463}"/>
              </a:ext>
            </a:extLst>
          </p:cNvPr>
          <p:cNvSpPr/>
          <p:nvPr/>
        </p:nvSpPr>
        <p:spPr>
          <a:xfrm>
            <a:off x="780421" y="4164536"/>
            <a:ext cx="7583158" cy="200906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/>
            <a:r>
              <a:rPr lang="en-US" sz="1600" dirty="0">
                <a:latin typeface="Segoe Print" panose="02000600000000000000" pitchFamily="2" charset="0"/>
              </a:rPr>
              <a:t>(b) One trial where it took 20 boxes to get all 5 drivers’ cards.</a:t>
            </a:r>
          </a:p>
          <a:p>
            <a:pPr marL="344488" indent="-344488"/>
            <a:endParaRPr lang="en-US" sz="1600" dirty="0">
              <a:latin typeface="Segoe Print" panose="02000600000000000000" pitchFamily="2" charset="0"/>
            </a:endParaRPr>
          </a:p>
          <a:p>
            <a:pPr marL="344488" indent="-344488"/>
            <a:r>
              <a:rPr lang="en-US" sz="1600" dirty="0">
                <a:latin typeface="Segoe Print" panose="02000600000000000000" pitchFamily="2" charset="0"/>
              </a:rPr>
              <a:t>(c) Probability ≈ 0/50 = 0, so there’s about a 0% chance it would take 23 or more boxes to get a full set. Because it is so unlikely that it would take 23 or more boxes to get a full set, this result provides convincing evidence that the 5 NASCAR drivers’ cards are not equally likely to appear in each box of cereal.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49254-B51D-4CE1-BED4-C69B260F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0" y="2736925"/>
            <a:ext cx="3399886" cy="10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230A5-9EEB-437E-88E3-E1C8735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E85DF3-6603-4884-9427-9ECEF8F2A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r>
              <a:rPr lang="en-US" dirty="0"/>
              <a:t>INTERPRET probability as a long-run relative frequency.</a:t>
            </a:r>
          </a:p>
          <a:p>
            <a:r>
              <a:rPr lang="en-US" dirty="0"/>
              <a:t>USE simulation to model chance behavior.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3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A0C8-A772-4CB6-A22F-B433AB26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A228-68B6-4973-B499-57FBD715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47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5.1 p. 308-313 #2-22 EOE, 16, and 23-30 all</a:t>
            </a:r>
          </a:p>
          <a:p>
            <a:pPr marL="0" indent="0">
              <a:buNone/>
            </a:pPr>
            <a:r>
              <a:rPr lang="en-US" sz="2400" dirty="0" smtClean="0"/>
              <a:t>(2, 6, 10, 14, 16, 18, 22, 23-30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5.1 Handout (front </a:t>
            </a:r>
            <a:r>
              <a:rPr lang="en-US" sz="2400" smtClean="0"/>
              <a:t>and back)</a:t>
            </a:r>
            <a:endParaRPr lang="en-US" sz="2400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If you are stuck on any of these, look at the odd before or after and the answer in the back of your book.  If you are still not sure text a friend or me for help (before 8pm). 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Tomorrow we will check homework and review for 5.1 Quiz.</a:t>
            </a:r>
          </a:p>
        </p:txBody>
      </p:sp>
    </p:spTree>
    <p:extLst>
      <p:ext uri="{BB962C8B-B14F-4D97-AF65-F5344CB8AC3E}">
        <p14:creationId xmlns:p14="http://schemas.microsoft.com/office/powerpoint/2010/main" val="36752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536-1A60-46BE-8E46-ABD6015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Probability, Randomness, and Simulation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A134-3A60-4C43-A73E-B5EEEB5F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r>
              <a:rPr lang="en-US" dirty="0"/>
              <a:t>INTERPRET probability as a long-run relative frequency.</a:t>
            </a:r>
          </a:p>
          <a:p>
            <a:r>
              <a:rPr lang="en-US" dirty="0"/>
              <a:t>USE simulation to model chance behavior.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7FA82-ECBB-4B55-BD7F-675F807E495C}"/>
              </a:ext>
            </a:extLst>
          </p:cNvPr>
          <p:cNvSpPr/>
          <p:nvPr/>
        </p:nvSpPr>
        <p:spPr>
          <a:xfrm>
            <a:off x="691460" y="1390761"/>
            <a:ext cx="488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Chance behavior is unpredictable</a:t>
            </a:r>
          </a:p>
          <a:p>
            <a:r>
              <a:rPr lang="en-US" sz="2000" dirty="0"/>
              <a:t>in the short run but has a regular and predictable pattern in the long run.</a:t>
            </a:r>
          </a:p>
        </p:txBody>
      </p:sp>
    </p:spTree>
    <p:extLst>
      <p:ext uri="{BB962C8B-B14F-4D97-AF65-F5344CB8AC3E}">
        <p14:creationId xmlns:p14="http://schemas.microsoft.com/office/powerpoint/2010/main" val="3937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7FA82-ECBB-4B55-BD7F-675F807E495C}"/>
              </a:ext>
            </a:extLst>
          </p:cNvPr>
          <p:cNvSpPr/>
          <p:nvPr/>
        </p:nvSpPr>
        <p:spPr>
          <a:xfrm>
            <a:off x="691460" y="1390761"/>
            <a:ext cx="488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Chance behavior is unpredictable</a:t>
            </a:r>
          </a:p>
          <a:p>
            <a:r>
              <a:rPr lang="en-US" sz="2000" dirty="0"/>
              <a:t>in the short run but has a regular and predictable pattern in the long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8AFF-F5C8-4D1F-A59C-52381CFA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4" y="2923251"/>
            <a:ext cx="6001403" cy="3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7FA82-ECBB-4B55-BD7F-675F807E495C}"/>
              </a:ext>
            </a:extLst>
          </p:cNvPr>
          <p:cNvSpPr/>
          <p:nvPr/>
        </p:nvSpPr>
        <p:spPr>
          <a:xfrm>
            <a:off x="691460" y="1390761"/>
            <a:ext cx="488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Chance behavior is unpredictable</a:t>
            </a:r>
          </a:p>
          <a:p>
            <a:r>
              <a:rPr lang="en-US" sz="2000" dirty="0"/>
              <a:t>in the short run but has a regular and predictable pattern in the long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8AFF-F5C8-4D1F-A59C-52381CFA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4" y="2923251"/>
            <a:ext cx="6001403" cy="30566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C67B14-D3EE-4692-8B47-0B850019DD68}"/>
              </a:ext>
            </a:extLst>
          </p:cNvPr>
          <p:cNvSpPr/>
          <p:nvPr/>
        </p:nvSpPr>
        <p:spPr>
          <a:xfrm>
            <a:off x="4951564" y="4887413"/>
            <a:ext cx="370936" cy="3574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78AA84-8448-434A-9AEA-3C618741C583}"/>
              </a:ext>
            </a:extLst>
          </p:cNvPr>
          <p:cNvSpPr/>
          <p:nvPr/>
        </p:nvSpPr>
        <p:spPr>
          <a:xfrm>
            <a:off x="5098211" y="5477852"/>
            <a:ext cx="930218" cy="3574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7FA82-ECBB-4B55-BD7F-675F807E495C}"/>
              </a:ext>
            </a:extLst>
          </p:cNvPr>
          <p:cNvSpPr/>
          <p:nvPr/>
        </p:nvSpPr>
        <p:spPr>
          <a:xfrm>
            <a:off x="691460" y="1390761"/>
            <a:ext cx="488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Chance behavior is unpredictable</a:t>
            </a:r>
          </a:p>
          <a:p>
            <a:r>
              <a:rPr lang="en-US" sz="2000" dirty="0"/>
              <a:t>in the short run but has a regular and predictable pattern in the long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8AFF-F5C8-4D1F-A59C-52381CFA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4" y="2923251"/>
            <a:ext cx="6001403" cy="30566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03E45E6-D8F6-40A6-9DDB-2FEF4D8A9AD7}"/>
              </a:ext>
            </a:extLst>
          </p:cNvPr>
          <p:cNvSpPr/>
          <p:nvPr/>
        </p:nvSpPr>
        <p:spPr>
          <a:xfrm>
            <a:off x="7863341" y="4905685"/>
            <a:ext cx="370936" cy="35744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F3E986-F050-4999-8C1B-095C49AD372F}"/>
              </a:ext>
            </a:extLst>
          </p:cNvPr>
          <p:cNvSpPr/>
          <p:nvPr/>
        </p:nvSpPr>
        <p:spPr>
          <a:xfrm>
            <a:off x="3200434" y="5656575"/>
            <a:ext cx="930218" cy="35744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8AFF-F5C8-4D1F-A59C-52381CFA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4" y="2923251"/>
            <a:ext cx="6001403" cy="3056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CD588-4EA8-43D4-80A4-92C1088B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13" y="1592961"/>
            <a:ext cx="71816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probability</a:t>
            </a:r>
            <a:r>
              <a:rPr lang="en-US" sz="2000" dirty="0">
                <a:latin typeface="+mn-lt"/>
              </a:rPr>
              <a:t> of any outcome of a chance process is a number between 0 and 1 that describes the proportion of times the outcome would occur in a very long series of repetitions.</a:t>
            </a:r>
          </a:p>
        </p:txBody>
      </p:sp>
    </p:spTree>
    <p:extLst>
      <p:ext uri="{BB962C8B-B14F-4D97-AF65-F5344CB8AC3E}">
        <p14:creationId xmlns:p14="http://schemas.microsoft.com/office/powerpoint/2010/main" val="21383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8AFF-F5C8-4D1F-A59C-52381CFA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4" y="2923251"/>
            <a:ext cx="6001403" cy="3056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CD588-4EA8-43D4-80A4-92C1088B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13" y="1592961"/>
            <a:ext cx="71816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law of large numbers </a:t>
            </a:r>
            <a:r>
              <a:rPr lang="en-US" sz="2000" dirty="0">
                <a:latin typeface="+mn-lt"/>
              </a:rPr>
              <a:t>says that if we observe more and more repetitions of any chance process, the proportion of times that a specific outcome occurs approaches its probability.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F9554-F947-42A9-BF6C-2C86C5221070}"/>
              </a:ext>
            </a:extLst>
          </p:cNvPr>
          <p:cNvCxnSpPr/>
          <p:nvPr/>
        </p:nvCxnSpPr>
        <p:spPr>
          <a:xfrm>
            <a:off x="5538158" y="2573015"/>
            <a:ext cx="0" cy="1333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9081D-8C97-4CD9-B0A2-7D0C5F4BCA9A}"/>
              </a:ext>
            </a:extLst>
          </p:cNvPr>
          <p:cNvSpPr/>
          <p:nvPr/>
        </p:nvSpPr>
        <p:spPr>
          <a:xfrm>
            <a:off x="5460521" y="3906663"/>
            <a:ext cx="232913" cy="253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9ECCE-127E-4B51-A5EB-7A70B3E49B96}"/>
              </a:ext>
            </a:extLst>
          </p:cNvPr>
          <p:cNvSpPr/>
          <p:nvPr/>
        </p:nvSpPr>
        <p:spPr>
          <a:xfrm>
            <a:off x="4836873" y="2268748"/>
            <a:ext cx="1218870" cy="304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DA96EF-FC94-4925-A045-11D5AD7B2D52}"/>
              </a:ext>
            </a:extLst>
          </p:cNvPr>
          <p:cNvCxnSpPr>
            <a:cxnSpLocks/>
          </p:cNvCxnSpPr>
          <p:nvPr/>
        </p:nvCxnSpPr>
        <p:spPr>
          <a:xfrm>
            <a:off x="5538158" y="2573015"/>
            <a:ext cx="2325183" cy="1403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PS6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655C1BF9-2C2A-441D-8AF1-28CB82161D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011FBC4A-94AD-42C1-91F3-29E66462B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1088</Words>
  <Application>Microsoft Office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Gothic</vt:lpstr>
      <vt:lpstr>ＭＳ Ｐゴシック</vt:lpstr>
      <vt:lpstr>Arial</vt:lpstr>
      <vt:lpstr>Calibri</vt:lpstr>
      <vt:lpstr>Calibri Light</vt:lpstr>
      <vt:lpstr>HelveticaNeueLTStd-Cn</vt:lpstr>
      <vt:lpstr>Segoe Print</vt:lpstr>
      <vt:lpstr>Trebuchet MS</vt:lpstr>
      <vt:lpstr>Wingdings</vt:lpstr>
      <vt:lpstr>TPS6e</vt:lpstr>
      <vt:lpstr>Custom Design</vt:lpstr>
      <vt:lpstr>Pull 2 samples of 3 pennies and record both averages (2 dots).</vt:lpstr>
      <vt:lpstr>PowerPoint Presentation</vt:lpstr>
      <vt:lpstr>Probability, Randomness, and Simulation</vt:lpstr>
      <vt:lpstr>The Idea of Probability</vt:lpstr>
      <vt:lpstr>The Idea of Probability</vt:lpstr>
      <vt:lpstr>The Idea of Probability</vt:lpstr>
      <vt:lpstr>The Idea of Probability</vt:lpstr>
      <vt:lpstr>The Idea of Probability</vt:lpstr>
      <vt:lpstr>The Idea of Probability</vt:lpstr>
      <vt:lpstr>Understanding Randomness</vt:lpstr>
      <vt:lpstr>Understanding Randomness</vt:lpstr>
      <vt:lpstr>Understanding Randomness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Section Summary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Tyson</dc:creator>
  <cp:lastModifiedBy>Christin Barnhart</cp:lastModifiedBy>
  <cp:revision>20</cp:revision>
  <dcterms:created xsi:type="dcterms:W3CDTF">2017-08-09T14:25:47Z</dcterms:created>
  <dcterms:modified xsi:type="dcterms:W3CDTF">2018-11-13T16:43:39Z</dcterms:modified>
</cp:coreProperties>
</file>