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48"/>
  </p:notesMasterIdLst>
  <p:sldIdLst>
    <p:sldId id="947" r:id="rId3"/>
    <p:sldId id="259" r:id="rId4"/>
    <p:sldId id="530" r:id="rId5"/>
    <p:sldId id="633" r:id="rId6"/>
    <p:sldId id="924" r:id="rId7"/>
    <p:sldId id="925" r:id="rId8"/>
    <p:sldId id="926" r:id="rId9"/>
    <p:sldId id="910" r:id="rId10"/>
    <p:sldId id="927" r:id="rId11"/>
    <p:sldId id="928" r:id="rId12"/>
    <p:sldId id="863" r:id="rId13"/>
    <p:sldId id="911" r:id="rId14"/>
    <p:sldId id="912" r:id="rId15"/>
    <p:sldId id="929" r:id="rId16"/>
    <p:sldId id="884" r:id="rId17"/>
    <p:sldId id="930" r:id="rId18"/>
    <p:sldId id="914" r:id="rId19"/>
    <p:sldId id="931" r:id="rId20"/>
    <p:sldId id="932" r:id="rId21"/>
    <p:sldId id="933" r:id="rId22"/>
    <p:sldId id="915" r:id="rId23"/>
    <p:sldId id="917" r:id="rId24"/>
    <p:sldId id="934" r:id="rId25"/>
    <p:sldId id="885" r:id="rId26"/>
    <p:sldId id="935" r:id="rId27"/>
    <p:sldId id="864" r:id="rId28"/>
    <p:sldId id="918" r:id="rId29"/>
    <p:sldId id="936" r:id="rId30"/>
    <p:sldId id="937" r:id="rId31"/>
    <p:sldId id="787" r:id="rId32"/>
    <p:sldId id="938" r:id="rId33"/>
    <p:sldId id="939" r:id="rId34"/>
    <p:sldId id="919" r:id="rId35"/>
    <p:sldId id="920" r:id="rId36"/>
    <p:sldId id="940" r:id="rId37"/>
    <p:sldId id="941" r:id="rId38"/>
    <p:sldId id="942" r:id="rId39"/>
    <p:sldId id="921" r:id="rId40"/>
    <p:sldId id="943" r:id="rId41"/>
    <p:sldId id="945" r:id="rId42"/>
    <p:sldId id="946" r:id="rId43"/>
    <p:sldId id="923" r:id="rId44"/>
    <p:sldId id="922" r:id="rId45"/>
    <p:sldId id="271" r:id="rId46"/>
    <p:sldId id="948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CCFF"/>
    <a:srgbClr val="FFFFCC"/>
    <a:srgbClr val="004779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Grid="0">
      <p:cViewPr varScale="1">
        <p:scale>
          <a:sx n="46" d="100"/>
          <a:sy n="46" d="100"/>
        </p:scale>
        <p:origin x="1338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 Tyson" userId="8cc5704abe1e0291" providerId="LiveId" clId="{16712617-1905-4A80-A34A-E9597C4DA2BC}"/>
    <pc:docChg chg="modSld">
      <pc:chgData name="Doug Tyson" userId="8cc5704abe1e0291" providerId="LiveId" clId="{16712617-1905-4A80-A34A-E9597C4DA2BC}" dt="2018-04-11T02:16:05.475" v="51"/>
      <pc:docMkLst>
        <pc:docMk/>
      </pc:docMkLst>
      <pc:sldChg chg="modSp">
        <pc:chgData name="Doug Tyson" userId="8cc5704abe1e0291" providerId="LiveId" clId="{16712617-1905-4A80-A34A-E9597C4DA2BC}" dt="2018-04-11T01:47:24.386" v="0"/>
        <pc:sldMkLst>
          <pc:docMk/>
          <pc:sldMk cId="2805721985" sldId="259"/>
        </pc:sldMkLst>
        <pc:spChg chg="mod">
          <ac:chgData name="Doug Tyson" userId="8cc5704abe1e0291" providerId="LiveId" clId="{16712617-1905-4A80-A34A-E9597C4DA2BC}" dt="2018-04-11T01:47:24.386" v="0"/>
          <ac:spMkLst>
            <pc:docMk/>
            <pc:sldMk cId="2805721985" sldId="259"/>
            <ac:spMk id="10" creationId="{99394964-F208-485A-BC0D-A9671CD9E89F}"/>
          </ac:spMkLst>
        </pc:spChg>
      </pc:sldChg>
      <pc:sldChg chg="modSp">
        <pc:chgData name="Doug Tyson" userId="8cc5704abe1e0291" providerId="LiveId" clId="{16712617-1905-4A80-A34A-E9597C4DA2BC}" dt="2018-04-11T02:15:58.718" v="50" actId="20577"/>
        <pc:sldMkLst>
          <pc:docMk/>
          <pc:sldMk cId="4085223251" sldId="938"/>
        </pc:sldMkLst>
        <pc:spChg chg="mod">
          <ac:chgData name="Doug Tyson" userId="8cc5704abe1e0291" providerId="LiveId" clId="{16712617-1905-4A80-A34A-E9597C4DA2BC}" dt="2018-04-11T02:15:58.718" v="50" actId="20577"/>
          <ac:spMkLst>
            <pc:docMk/>
            <pc:sldMk cId="4085223251" sldId="938"/>
            <ac:spMk id="7" creationId="{60001B14-1B32-4046-8F54-90C6FD427360}"/>
          </ac:spMkLst>
        </pc:spChg>
      </pc:sldChg>
      <pc:sldChg chg="modSp">
        <pc:chgData name="Doug Tyson" userId="8cc5704abe1e0291" providerId="LiveId" clId="{16712617-1905-4A80-A34A-E9597C4DA2BC}" dt="2018-04-11T02:16:05.475" v="51"/>
        <pc:sldMkLst>
          <pc:docMk/>
          <pc:sldMk cId="2194916107" sldId="939"/>
        </pc:sldMkLst>
        <pc:spChg chg="mod">
          <ac:chgData name="Doug Tyson" userId="8cc5704abe1e0291" providerId="LiveId" clId="{16712617-1905-4A80-A34A-E9597C4DA2BC}" dt="2018-04-11T02:16:05.475" v="51"/>
          <ac:spMkLst>
            <pc:docMk/>
            <pc:sldMk cId="2194916107" sldId="939"/>
            <ac:spMk id="7" creationId="{60001B14-1B32-4046-8F54-90C6FD427360}"/>
          </ac:spMkLst>
        </pc:spChg>
      </pc:sldChg>
    </pc:docChg>
  </pc:docChgLst>
  <pc:docChgLst>
    <pc:chgData name="Doug Tyson" userId="8cc5704abe1e0291" providerId="LiveId" clId="{7992C5D7-04EB-4A73-845E-6E3B7A39B8EA}"/>
    <pc:docChg chg="undo custSel addSld delSld modSld sldOrd">
      <pc:chgData name="Doug Tyson" userId="8cc5704abe1e0291" providerId="LiveId" clId="{7992C5D7-04EB-4A73-845E-6E3B7A39B8EA}" dt="2018-04-11T01:21:26.493" v="1861" actId="2696"/>
      <pc:docMkLst>
        <pc:docMk/>
      </pc:docMkLst>
      <pc:sldChg chg="modSp">
        <pc:chgData name="Doug Tyson" userId="8cc5704abe1e0291" providerId="LiveId" clId="{7992C5D7-04EB-4A73-845E-6E3B7A39B8EA}" dt="2018-04-10T21:46:29.830" v="6" actId="20577"/>
        <pc:sldMkLst>
          <pc:docMk/>
          <pc:sldMk cId="2805721985" sldId="259"/>
        </pc:sldMkLst>
        <pc:spChg chg="mod">
          <ac:chgData name="Doug Tyson" userId="8cc5704abe1e0291" providerId="LiveId" clId="{7992C5D7-04EB-4A73-845E-6E3B7A39B8EA}" dt="2018-04-10T21:46:14.835" v="1" actId="20577"/>
          <ac:spMkLst>
            <pc:docMk/>
            <pc:sldMk cId="2805721985" sldId="259"/>
            <ac:spMk id="4" creationId="{4E477101-FBE3-417F-8CBD-8E1205FFE1B3}"/>
          </ac:spMkLst>
        </pc:spChg>
        <pc:spChg chg="mod">
          <ac:chgData name="Doug Tyson" userId="8cc5704abe1e0291" providerId="LiveId" clId="{7992C5D7-04EB-4A73-845E-6E3B7A39B8EA}" dt="2018-04-10T21:46:25.027" v="2" actId="20577"/>
          <ac:spMkLst>
            <pc:docMk/>
            <pc:sldMk cId="2805721985" sldId="259"/>
            <ac:spMk id="9" creationId="{73078F9F-26CF-42B8-ACCF-56C526FE1C5E}"/>
          </ac:spMkLst>
        </pc:spChg>
        <pc:spChg chg="mod">
          <ac:chgData name="Doug Tyson" userId="8cc5704abe1e0291" providerId="LiveId" clId="{7992C5D7-04EB-4A73-845E-6E3B7A39B8EA}" dt="2018-04-10T21:46:29.830" v="6" actId="20577"/>
          <ac:spMkLst>
            <pc:docMk/>
            <pc:sldMk cId="2805721985" sldId="259"/>
            <ac:spMk id="10" creationId="{99394964-F208-485A-BC0D-A9671CD9E89F}"/>
          </ac:spMkLst>
        </pc:spChg>
      </pc:sldChg>
      <pc:sldChg chg="addSp delSp modSp">
        <pc:chgData name="Doug Tyson" userId="8cc5704abe1e0291" providerId="LiveId" clId="{7992C5D7-04EB-4A73-845E-6E3B7A39B8EA}" dt="2018-04-10T21:51:05.628" v="130" actId="2696"/>
        <pc:sldMkLst>
          <pc:docMk/>
          <pc:sldMk cId="2153773814" sldId="271"/>
        </pc:sldMkLst>
        <pc:spChg chg="add del mod">
          <ac:chgData name="Doug Tyson" userId="8cc5704abe1e0291" providerId="LiveId" clId="{7992C5D7-04EB-4A73-845E-6E3B7A39B8EA}" dt="2018-04-10T21:51:05.137" v="129" actId="478"/>
          <ac:spMkLst>
            <pc:docMk/>
            <pc:sldMk cId="2153773814" sldId="271"/>
            <ac:spMk id="3" creationId="{5E98736B-2FCF-4987-9286-16105DBB6AAA}"/>
          </ac:spMkLst>
        </pc:spChg>
        <pc:spChg chg="del">
          <ac:chgData name="Doug Tyson" userId="8cc5704abe1e0291" providerId="LiveId" clId="{7992C5D7-04EB-4A73-845E-6E3B7A39B8EA}" dt="2018-04-10T21:51:02.118" v="128" actId="478"/>
          <ac:spMkLst>
            <pc:docMk/>
            <pc:sldMk cId="2153773814" sldId="271"/>
            <ac:spMk id="6" creationId="{FC1D114A-48BD-4064-A2D5-A007843AF30B}"/>
          </ac:spMkLst>
        </pc:spChg>
        <pc:spChg chg="add">
          <ac:chgData name="Doug Tyson" userId="8cc5704abe1e0291" providerId="LiveId" clId="{7992C5D7-04EB-4A73-845E-6E3B7A39B8EA}" dt="2018-04-10T21:51:05.628" v="130" actId="2696"/>
          <ac:spMkLst>
            <pc:docMk/>
            <pc:sldMk cId="2153773814" sldId="271"/>
            <ac:spMk id="7" creationId="{2DD604C6-9BAC-4212-840F-606E46F3F9B2}"/>
          </ac:spMkLst>
        </pc:spChg>
      </pc:sldChg>
      <pc:sldChg chg="modSp">
        <pc:chgData name="Doug Tyson" userId="8cc5704abe1e0291" providerId="LiveId" clId="{7992C5D7-04EB-4A73-845E-6E3B7A39B8EA}" dt="2018-04-10T21:51:21.780" v="133" actId="20577"/>
        <pc:sldMkLst>
          <pc:docMk/>
          <pc:sldMk cId="1694738597" sldId="530"/>
        </pc:sldMkLst>
        <pc:spChg chg="mod">
          <ac:chgData name="Doug Tyson" userId="8cc5704abe1e0291" providerId="LiveId" clId="{7992C5D7-04EB-4A73-845E-6E3B7A39B8EA}" dt="2018-04-10T21:51:21.780" v="133" actId="20577"/>
          <ac:spMkLst>
            <pc:docMk/>
            <pc:sldMk cId="1694738597" sldId="530"/>
            <ac:spMk id="2" creationId="{96DAC536-1A60-46BE-8E46-ABD60151719A}"/>
          </ac:spMkLst>
        </pc:spChg>
        <pc:spChg chg="mod">
          <ac:chgData name="Doug Tyson" userId="8cc5704abe1e0291" providerId="LiveId" clId="{7992C5D7-04EB-4A73-845E-6E3B7A39B8EA}" dt="2018-04-10T21:50:50.104" v="127" actId="948"/>
          <ac:spMkLst>
            <pc:docMk/>
            <pc:sldMk cId="1694738597" sldId="530"/>
            <ac:spMk id="3" creationId="{8F9AA134-3A60-4C43-A73E-B5EEEB5F8720}"/>
          </ac:spMkLst>
        </pc:spChg>
      </pc:sldChg>
      <pc:sldChg chg="addSp delSp modSp modAnim">
        <pc:chgData name="Doug Tyson" userId="8cc5704abe1e0291" providerId="LiveId" clId="{7992C5D7-04EB-4A73-845E-6E3B7A39B8EA}" dt="2018-04-11T01:13:29.914" v="1733" actId="478"/>
        <pc:sldMkLst>
          <pc:docMk/>
          <pc:sldMk cId="393700878" sldId="633"/>
        </pc:sldMkLst>
        <pc:spChg chg="mod">
          <ac:chgData name="Doug Tyson" userId="8cc5704abe1e0291" providerId="LiveId" clId="{7992C5D7-04EB-4A73-845E-6E3B7A39B8EA}" dt="2018-04-10T22:07:42.303" v="397" actId="478"/>
          <ac:spMkLst>
            <pc:docMk/>
            <pc:sldMk cId="393700878" sldId="633"/>
            <ac:spMk id="2" creationId="{860DE792-1FCA-41DC-9B89-A37150EE28E6}"/>
          </ac:spMkLst>
        </pc:spChg>
        <pc:spChg chg="del">
          <ac:chgData name="Doug Tyson" userId="8cc5704abe1e0291" providerId="LiveId" clId="{7992C5D7-04EB-4A73-845E-6E3B7A39B8EA}" dt="2018-04-10T21:53:34.227" v="134" actId="478"/>
          <ac:spMkLst>
            <pc:docMk/>
            <pc:sldMk cId="393700878" sldId="633"/>
            <ac:spMk id="4" creationId="{1997FA82-ECBB-4B55-BD7F-675F807E495C}"/>
          </ac:spMkLst>
        </pc:spChg>
        <pc:spChg chg="add del mod">
          <ac:chgData name="Doug Tyson" userId="8cc5704abe1e0291" providerId="LiveId" clId="{7992C5D7-04EB-4A73-845E-6E3B7A39B8EA}" dt="2018-04-10T21:53:40.830" v="137" actId="478"/>
          <ac:spMkLst>
            <pc:docMk/>
            <pc:sldMk cId="393700878" sldId="633"/>
            <ac:spMk id="5" creationId="{F9761103-B69D-492A-BBB0-843595E7EF02}"/>
          </ac:spMkLst>
        </pc:spChg>
        <pc:spChg chg="add mod">
          <ac:chgData name="Doug Tyson" userId="8cc5704abe1e0291" providerId="LiveId" clId="{7992C5D7-04EB-4A73-845E-6E3B7A39B8EA}" dt="2018-04-10T21:57:18.995" v="205" actId="14100"/>
          <ac:spMkLst>
            <pc:docMk/>
            <pc:sldMk cId="393700878" sldId="633"/>
            <ac:spMk id="6" creationId="{586AE5D0-0238-446F-BDA7-19E674537320}"/>
          </ac:spMkLst>
        </pc:spChg>
        <pc:spChg chg="add del mod">
          <ac:chgData name="Doug Tyson" userId="8cc5704abe1e0291" providerId="LiveId" clId="{7992C5D7-04EB-4A73-845E-6E3B7A39B8EA}" dt="2018-04-11T01:13:29.914" v="1733" actId="478"/>
          <ac:spMkLst>
            <pc:docMk/>
            <pc:sldMk cId="393700878" sldId="633"/>
            <ac:spMk id="7" creationId="{1DD8A320-6F90-4F5A-9D1C-224182CD7375}"/>
          </ac:spMkLst>
        </pc:spChg>
        <pc:spChg chg="add del mod">
          <ac:chgData name="Doug Tyson" userId="8cc5704abe1e0291" providerId="LiveId" clId="{7992C5D7-04EB-4A73-845E-6E3B7A39B8EA}" dt="2018-04-11T01:13:29.914" v="1733" actId="478"/>
          <ac:spMkLst>
            <pc:docMk/>
            <pc:sldMk cId="393700878" sldId="633"/>
            <ac:spMk id="9" creationId="{2D35DCCB-A4D6-492F-AE83-7D6C0D7318FC}"/>
          </ac:spMkLst>
        </pc:spChg>
        <pc:spChg chg="add del mod">
          <ac:chgData name="Doug Tyson" userId="8cc5704abe1e0291" providerId="LiveId" clId="{7992C5D7-04EB-4A73-845E-6E3B7A39B8EA}" dt="2018-04-11T01:13:29.914" v="1733" actId="478"/>
          <ac:spMkLst>
            <pc:docMk/>
            <pc:sldMk cId="393700878" sldId="633"/>
            <ac:spMk id="10" creationId="{87327002-5863-445D-AD1C-D6FCD5D6A661}"/>
          </ac:spMkLst>
        </pc:spChg>
        <pc:graphicFrameChg chg="add del mod modGraphic">
          <ac:chgData name="Doug Tyson" userId="8cc5704abe1e0291" providerId="LiveId" clId="{7992C5D7-04EB-4A73-845E-6E3B7A39B8EA}" dt="2018-04-11T01:13:29.914" v="1733" actId="478"/>
          <ac:graphicFrameMkLst>
            <pc:docMk/>
            <pc:sldMk cId="393700878" sldId="633"/>
            <ac:graphicFrameMk id="8" creationId="{5701D803-18E0-4620-98A2-8913E6FA84FA}"/>
          </ac:graphicFrameMkLst>
        </pc:graphicFrameChg>
      </pc:sldChg>
      <pc:sldChg chg="addSp delSp modSp">
        <pc:chgData name="Doug Tyson" userId="8cc5704abe1e0291" providerId="LiveId" clId="{7992C5D7-04EB-4A73-845E-6E3B7A39B8EA}" dt="2018-04-11T01:18:53.391" v="1798" actId="478"/>
        <pc:sldMkLst>
          <pc:docMk/>
          <pc:sldMk cId="3484561310" sldId="787"/>
        </pc:sldMkLst>
        <pc:spChg chg="mod">
          <ac:chgData name="Doug Tyson" userId="8cc5704abe1e0291" providerId="LiveId" clId="{7992C5D7-04EB-4A73-845E-6E3B7A39B8EA}" dt="2018-04-11T00:44:03.528" v="1286" actId="27636"/>
          <ac:spMkLst>
            <pc:docMk/>
            <pc:sldMk cId="3484561310" sldId="787"/>
            <ac:spMk id="2" creationId="{860DE792-1FCA-41DC-9B89-A37150EE28E6}"/>
          </ac:spMkLst>
        </pc:spChg>
        <pc:spChg chg="mod">
          <ac:chgData name="Doug Tyson" userId="8cc5704abe1e0291" providerId="LiveId" clId="{7992C5D7-04EB-4A73-845E-6E3B7A39B8EA}" dt="2018-04-11T00:45:27.664" v="1297" actId="14100"/>
          <ac:spMkLst>
            <pc:docMk/>
            <pc:sldMk cId="3484561310" sldId="787"/>
            <ac:spMk id="8" creationId="{BFDD44AB-4403-457F-B7BA-2AB9913C4EDB}"/>
          </ac:spMkLst>
        </pc:spChg>
        <pc:spChg chg="mod">
          <ac:chgData name="Doug Tyson" userId="8cc5704abe1e0291" providerId="LiveId" clId="{7992C5D7-04EB-4A73-845E-6E3B7A39B8EA}" dt="2018-04-11T00:44:20.097" v="1290" actId="20577"/>
          <ac:spMkLst>
            <pc:docMk/>
            <pc:sldMk cId="3484561310" sldId="787"/>
            <ac:spMk id="11" creationId="{C6993994-ED8D-4470-9957-964AEE502786}"/>
          </ac:spMkLst>
        </pc:spChg>
        <pc:grpChg chg="add del mod">
          <ac:chgData name="Doug Tyson" userId="8cc5704abe1e0291" providerId="LiveId" clId="{7992C5D7-04EB-4A73-845E-6E3B7A39B8EA}" dt="2018-04-11T01:18:53.391" v="1798" actId="478"/>
          <ac:grpSpMkLst>
            <pc:docMk/>
            <pc:sldMk cId="3484561310" sldId="787"/>
            <ac:grpSpMk id="5" creationId="{BF197EB9-6F98-42AB-9675-33BF004D45B7}"/>
          </ac:grpSpMkLst>
        </pc:grpChg>
        <pc:picChg chg="add del mod">
          <ac:chgData name="Doug Tyson" userId="8cc5704abe1e0291" providerId="LiveId" clId="{7992C5D7-04EB-4A73-845E-6E3B7A39B8EA}" dt="2018-04-11T01:18:53.391" v="1798" actId="478"/>
          <ac:picMkLst>
            <pc:docMk/>
            <pc:sldMk cId="3484561310" sldId="787"/>
            <ac:picMk id="3" creationId="{1520125D-4CAB-44D0-9AB3-1EC5B7E7AB8F}"/>
          </ac:picMkLst>
        </pc:picChg>
        <pc:picChg chg="add del mod">
          <ac:chgData name="Doug Tyson" userId="8cc5704abe1e0291" providerId="LiveId" clId="{7992C5D7-04EB-4A73-845E-6E3B7A39B8EA}" dt="2018-04-11T01:18:53.391" v="1798" actId="478"/>
          <ac:picMkLst>
            <pc:docMk/>
            <pc:sldMk cId="3484561310" sldId="787"/>
            <ac:picMk id="4" creationId="{FEAADC0F-A526-486C-A264-346691C0E1F4}"/>
          </ac:picMkLst>
        </pc:picChg>
        <pc:picChg chg="del">
          <ac:chgData name="Doug Tyson" userId="8cc5704abe1e0291" providerId="LiveId" clId="{7992C5D7-04EB-4A73-845E-6E3B7A39B8EA}" dt="2018-04-11T00:44:59.777" v="1291" actId="478"/>
          <ac:picMkLst>
            <pc:docMk/>
            <pc:sldMk cId="3484561310" sldId="787"/>
            <ac:picMk id="6" creationId="{822FB0AD-929F-452C-82C3-97E8D6098982}"/>
          </ac:picMkLst>
        </pc:picChg>
      </pc:sldChg>
      <pc:sldChg chg="del">
        <pc:chgData name="Doug Tyson" userId="8cc5704abe1e0291" providerId="LiveId" clId="{7992C5D7-04EB-4A73-845E-6E3B7A39B8EA}" dt="2018-04-11T00:53:04.368" v="1417" actId="2696"/>
        <pc:sldMkLst>
          <pc:docMk/>
          <pc:sldMk cId="3144841543" sldId="825"/>
        </pc:sldMkLst>
      </pc:sldChg>
      <pc:sldChg chg="del">
        <pc:chgData name="Doug Tyson" userId="8cc5704abe1e0291" providerId="LiveId" clId="{7992C5D7-04EB-4A73-845E-6E3B7A39B8EA}" dt="2018-04-11T00:53:04.905" v="1430" actId="2696"/>
        <pc:sldMkLst>
          <pc:docMk/>
          <pc:sldMk cId="661854184" sldId="827"/>
        </pc:sldMkLst>
      </pc:sldChg>
      <pc:sldChg chg="del">
        <pc:chgData name="Doug Tyson" userId="8cc5704abe1e0291" providerId="LiveId" clId="{7992C5D7-04EB-4A73-845E-6E3B7A39B8EA}" dt="2018-04-10T22:08:26.007" v="399" actId="2696"/>
        <pc:sldMkLst>
          <pc:docMk/>
          <pc:sldMk cId="3690852345" sldId="859"/>
        </pc:sldMkLst>
      </pc:sldChg>
      <pc:sldChg chg="del">
        <pc:chgData name="Doug Tyson" userId="8cc5704abe1e0291" providerId="LiveId" clId="{7992C5D7-04EB-4A73-845E-6E3B7A39B8EA}" dt="2018-04-10T22:08:26.306" v="404" actId="2696"/>
        <pc:sldMkLst>
          <pc:docMk/>
          <pc:sldMk cId="884006049" sldId="860"/>
        </pc:sldMkLst>
      </pc:sldChg>
      <pc:sldChg chg="del">
        <pc:chgData name="Doug Tyson" userId="8cc5704abe1e0291" providerId="LiveId" clId="{7992C5D7-04EB-4A73-845E-6E3B7A39B8EA}" dt="2018-04-10T22:08:26.377" v="405" actId="2696"/>
        <pc:sldMkLst>
          <pc:docMk/>
          <pc:sldMk cId="66143519" sldId="861"/>
        </pc:sldMkLst>
      </pc:sldChg>
      <pc:sldChg chg="del">
        <pc:chgData name="Doug Tyson" userId="8cc5704abe1e0291" providerId="LiveId" clId="{7992C5D7-04EB-4A73-845E-6E3B7A39B8EA}" dt="2018-04-10T22:08:26.065" v="400" actId="2696"/>
        <pc:sldMkLst>
          <pc:docMk/>
          <pc:sldMk cId="833983300" sldId="862"/>
        </pc:sldMkLst>
      </pc:sldChg>
      <pc:sldChg chg="addSp delSp modSp ord">
        <pc:chgData name="Doug Tyson" userId="8cc5704abe1e0291" providerId="LiveId" clId="{7992C5D7-04EB-4A73-845E-6E3B7A39B8EA}" dt="2018-04-11T01:13:57.125" v="1738" actId="2696"/>
        <pc:sldMkLst>
          <pc:docMk/>
          <pc:sldMk cId="4238253525" sldId="863"/>
        </pc:sldMkLst>
        <pc:spChg chg="mod">
          <ac:chgData name="Doug Tyson" userId="8cc5704abe1e0291" providerId="LiveId" clId="{7992C5D7-04EB-4A73-845E-6E3B7A39B8EA}" dt="2018-04-10T22:08:43.789" v="410" actId="27636"/>
          <ac:spMkLst>
            <pc:docMk/>
            <pc:sldMk cId="4238253525" sldId="863"/>
            <ac:spMk id="2" creationId="{860DE792-1FCA-41DC-9B89-A37150EE28E6}"/>
          </ac:spMkLst>
        </pc:spChg>
        <pc:spChg chg="add mod">
          <ac:chgData name="Doug Tyson" userId="8cc5704abe1e0291" providerId="LiveId" clId="{7992C5D7-04EB-4A73-845E-6E3B7A39B8EA}" dt="2018-04-10T22:09:54.413" v="423" actId="2696"/>
          <ac:spMkLst>
            <pc:docMk/>
            <pc:sldMk cId="4238253525" sldId="863"/>
            <ac:spMk id="3" creationId="{CA225D29-A823-4140-8337-80FE0ACE02DE}"/>
          </ac:spMkLst>
        </pc:spChg>
        <pc:spChg chg="add mod">
          <ac:chgData name="Doug Tyson" userId="8cc5704abe1e0291" providerId="LiveId" clId="{7992C5D7-04EB-4A73-845E-6E3B7A39B8EA}" dt="2018-04-10T22:10:21.784" v="429" actId="255"/>
          <ac:spMkLst>
            <pc:docMk/>
            <pc:sldMk cId="4238253525" sldId="863"/>
            <ac:spMk id="4" creationId="{59F76547-329A-4C4A-99AB-08F9D51D21D2}"/>
          </ac:spMkLst>
        </pc:spChg>
        <pc:spChg chg="add mod">
          <ac:chgData name="Doug Tyson" userId="8cc5704abe1e0291" providerId="LiveId" clId="{7992C5D7-04EB-4A73-845E-6E3B7A39B8EA}" dt="2018-04-10T22:15:44.355" v="448" actId="1076"/>
          <ac:spMkLst>
            <pc:docMk/>
            <pc:sldMk cId="4238253525" sldId="863"/>
            <ac:spMk id="6" creationId="{45B0B682-BB39-454E-82B9-BDEB64624730}"/>
          </ac:spMkLst>
        </pc:spChg>
        <pc:grpChg chg="del">
          <ac:chgData name="Doug Tyson" userId="8cc5704abe1e0291" providerId="LiveId" clId="{7992C5D7-04EB-4A73-845E-6E3B7A39B8EA}" dt="2018-04-10T22:09:17.561" v="411" actId="478"/>
          <ac:grpSpMkLst>
            <pc:docMk/>
            <pc:sldMk cId="4238253525" sldId="863"/>
            <ac:grpSpMk id="12" creationId="{F0B41F7F-5003-40ED-8DFC-65AEDE67FB98}"/>
          </ac:grpSpMkLst>
        </pc:grpChg>
        <pc:picChg chg="add mod">
          <ac:chgData name="Doug Tyson" userId="8cc5704abe1e0291" providerId="LiveId" clId="{7992C5D7-04EB-4A73-845E-6E3B7A39B8EA}" dt="2018-04-10T22:11:18.377" v="432" actId="1076"/>
          <ac:picMkLst>
            <pc:docMk/>
            <pc:sldMk cId="4238253525" sldId="863"/>
            <ac:picMk id="5" creationId="{4B14AAF6-FBBB-4DD5-9947-9953C5EA2996}"/>
          </ac:picMkLst>
        </pc:picChg>
      </pc:sldChg>
      <pc:sldChg chg="addSp delSp modSp">
        <pc:chgData name="Doug Tyson" userId="8cc5704abe1e0291" providerId="LiveId" clId="{7992C5D7-04EB-4A73-845E-6E3B7A39B8EA}" dt="2018-04-11T00:43:46.761" v="1284" actId="478"/>
        <pc:sldMkLst>
          <pc:docMk/>
          <pc:sldMk cId="3239812443" sldId="864"/>
        </pc:sldMkLst>
        <pc:spChg chg="mod">
          <ac:chgData name="Doug Tyson" userId="8cc5704abe1e0291" providerId="LiveId" clId="{7992C5D7-04EB-4A73-845E-6E3B7A39B8EA}" dt="2018-04-11T00:37:58.458" v="1157" actId="27636"/>
          <ac:spMkLst>
            <pc:docMk/>
            <pc:sldMk cId="3239812443" sldId="864"/>
            <ac:spMk id="2" creationId="{860DE792-1FCA-41DC-9B89-A37150EE28E6}"/>
          </ac:spMkLst>
        </pc:spChg>
        <pc:spChg chg="mod">
          <ac:chgData name="Doug Tyson" userId="8cc5704abe1e0291" providerId="LiveId" clId="{7992C5D7-04EB-4A73-845E-6E3B7A39B8EA}" dt="2018-04-11T00:39:04.603" v="1176" actId="20577"/>
          <ac:spMkLst>
            <pc:docMk/>
            <pc:sldMk cId="3239812443" sldId="864"/>
            <ac:spMk id="8" creationId="{C70E80B4-5AD8-4173-945E-871869C7BEB0}"/>
          </ac:spMkLst>
        </pc:spChg>
        <pc:spChg chg="add">
          <ac:chgData name="Doug Tyson" userId="8cc5704abe1e0291" providerId="LiveId" clId="{7992C5D7-04EB-4A73-845E-6E3B7A39B8EA}" dt="2018-04-11T00:39:23.849" v="1179" actId="478"/>
          <ac:spMkLst>
            <pc:docMk/>
            <pc:sldMk cId="3239812443" sldId="864"/>
            <ac:spMk id="12" creationId="{8BB7DA6A-80E1-48BB-8D38-590E14D012D6}"/>
          </ac:spMkLst>
        </pc:spChg>
        <pc:spChg chg="add del mod">
          <ac:chgData name="Doug Tyson" userId="8cc5704abe1e0291" providerId="LiveId" clId="{7992C5D7-04EB-4A73-845E-6E3B7A39B8EA}" dt="2018-04-11T00:43:46.761" v="1284" actId="478"/>
          <ac:spMkLst>
            <pc:docMk/>
            <pc:sldMk cId="3239812443" sldId="864"/>
            <ac:spMk id="13" creationId="{B1D1C48A-9EF7-4182-8B01-0C00E34E7A36}"/>
          </ac:spMkLst>
        </pc:spChg>
        <pc:grpChg chg="del">
          <ac:chgData name="Doug Tyson" userId="8cc5704abe1e0291" providerId="LiveId" clId="{7992C5D7-04EB-4A73-845E-6E3B7A39B8EA}" dt="2018-04-11T00:38:10.889" v="1159" actId="478"/>
          <ac:grpSpMkLst>
            <pc:docMk/>
            <pc:sldMk cId="3239812443" sldId="864"/>
            <ac:grpSpMk id="9" creationId="{B43BD486-D9B5-4F8A-8673-9B77699EB568}"/>
          </ac:grpSpMkLst>
        </pc:grpChg>
        <pc:picChg chg="add mod">
          <ac:chgData name="Doug Tyson" userId="8cc5704abe1e0291" providerId="LiveId" clId="{7992C5D7-04EB-4A73-845E-6E3B7A39B8EA}" dt="2018-04-11T00:39:11.912" v="1178" actId="1076"/>
          <ac:picMkLst>
            <pc:docMk/>
            <pc:sldMk cId="3239812443" sldId="864"/>
            <ac:picMk id="10" creationId="{A6DB1554-16C2-47D2-A465-7717B5B79B96}"/>
          </ac:picMkLst>
        </pc:picChg>
        <pc:picChg chg="add">
          <ac:chgData name="Doug Tyson" userId="8cc5704abe1e0291" providerId="LiveId" clId="{7992C5D7-04EB-4A73-845E-6E3B7A39B8EA}" dt="2018-04-11T00:39:23.849" v="1179" actId="478"/>
          <ac:picMkLst>
            <pc:docMk/>
            <pc:sldMk cId="3239812443" sldId="864"/>
            <ac:picMk id="11" creationId="{9F05AF53-8426-4BCD-A868-31A554BD8D8B}"/>
          </ac:picMkLst>
        </pc:picChg>
      </pc:sldChg>
      <pc:sldChg chg="del">
        <pc:chgData name="Doug Tyson" userId="8cc5704abe1e0291" providerId="LiveId" clId="{7992C5D7-04EB-4A73-845E-6E3B7A39B8EA}" dt="2018-04-11T00:43:41.048" v="1282" actId="2696"/>
        <pc:sldMkLst>
          <pc:docMk/>
          <pc:sldMk cId="152113663" sldId="865"/>
        </pc:sldMkLst>
      </pc:sldChg>
      <pc:sldChg chg="del">
        <pc:chgData name="Doug Tyson" userId="8cc5704abe1e0291" providerId="LiveId" clId="{7992C5D7-04EB-4A73-845E-6E3B7A39B8EA}" dt="2018-04-10T22:08:26.122" v="401" actId="2696"/>
        <pc:sldMkLst>
          <pc:docMk/>
          <pc:sldMk cId="2273087459" sldId="866"/>
        </pc:sldMkLst>
      </pc:sldChg>
      <pc:sldChg chg="del">
        <pc:chgData name="Doug Tyson" userId="8cc5704abe1e0291" providerId="LiveId" clId="{7992C5D7-04EB-4A73-845E-6E3B7A39B8EA}" dt="2018-04-10T22:08:26.246" v="403" actId="2696"/>
        <pc:sldMkLst>
          <pc:docMk/>
          <pc:sldMk cId="1796918355" sldId="867"/>
        </pc:sldMkLst>
      </pc:sldChg>
      <pc:sldChg chg="del">
        <pc:chgData name="Doug Tyson" userId="8cc5704abe1e0291" providerId="LiveId" clId="{7992C5D7-04EB-4A73-845E-6E3B7A39B8EA}" dt="2018-04-10T22:08:26.185" v="402" actId="2696"/>
        <pc:sldMkLst>
          <pc:docMk/>
          <pc:sldMk cId="1222243442" sldId="868"/>
        </pc:sldMkLst>
      </pc:sldChg>
      <pc:sldChg chg="del">
        <pc:chgData name="Doug Tyson" userId="8cc5704abe1e0291" providerId="LiveId" clId="{7992C5D7-04EB-4A73-845E-6E3B7A39B8EA}" dt="2018-04-10T22:08:26.507" v="406" actId="2696"/>
        <pc:sldMkLst>
          <pc:docMk/>
          <pc:sldMk cId="1923061900" sldId="869"/>
        </pc:sldMkLst>
      </pc:sldChg>
      <pc:sldChg chg="del">
        <pc:chgData name="Doug Tyson" userId="8cc5704abe1e0291" providerId="LiveId" clId="{7992C5D7-04EB-4A73-845E-6E3B7A39B8EA}" dt="2018-04-10T22:08:26.941" v="408" actId="2696"/>
        <pc:sldMkLst>
          <pc:docMk/>
          <pc:sldMk cId="2931366879" sldId="870"/>
        </pc:sldMkLst>
      </pc:sldChg>
      <pc:sldChg chg="del">
        <pc:chgData name="Doug Tyson" userId="8cc5704abe1e0291" providerId="LiveId" clId="{7992C5D7-04EB-4A73-845E-6E3B7A39B8EA}" dt="2018-04-10T22:08:26.719" v="407" actId="2696"/>
        <pc:sldMkLst>
          <pc:docMk/>
          <pc:sldMk cId="417374766" sldId="871"/>
        </pc:sldMkLst>
      </pc:sldChg>
      <pc:sldChg chg="del">
        <pc:chgData name="Doug Tyson" userId="8cc5704abe1e0291" providerId="LiveId" clId="{7992C5D7-04EB-4A73-845E-6E3B7A39B8EA}" dt="2018-04-11T00:53:04.282" v="1411" actId="2696"/>
        <pc:sldMkLst>
          <pc:docMk/>
          <pc:sldMk cId="63296805" sldId="872"/>
        </pc:sldMkLst>
      </pc:sldChg>
      <pc:sldChg chg="del">
        <pc:chgData name="Doug Tyson" userId="8cc5704abe1e0291" providerId="LiveId" clId="{7992C5D7-04EB-4A73-845E-6E3B7A39B8EA}" dt="2018-04-11T00:53:04.231" v="1410" actId="2696"/>
        <pc:sldMkLst>
          <pc:docMk/>
          <pc:sldMk cId="707182806" sldId="873"/>
        </pc:sldMkLst>
      </pc:sldChg>
      <pc:sldChg chg="del">
        <pc:chgData name="Doug Tyson" userId="8cc5704abe1e0291" providerId="LiveId" clId="{7992C5D7-04EB-4A73-845E-6E3B7A39B8EA}" dt="2018-04-11T00:53:04.326" v="1412" actId="2696"/>
        <pc:sldMkLst>
          <pc:docMk/>
          <pc:sldMk cId="2985814838" sldId="874"/>
        </pc:sldMkLst>
      </pc:sldChg>
      <pc:sldChg chg="del">
        <pc:chgData name="Doug Tyson" userId="8cc5704abe1e0291" providerId="LiveId" clId="{7992C5D7-04EB-4A73-845E-6E3B7A39B8EA}" dt="2018-04-11T00:53:04.333" v="1413" actId="2696"/>
        <pc:sldMkLst>
          <pc:docMk/>
          <pc:sldMk cId="1373119447" sldId="875"/>
        </pc:sldMkLst>
      </pc:sldChg>
      <pc:sldChg chg="del">
        <pc:chgData name="Doug Tyson" userId="8cc5704abe1e0291" providerId="LiveId" clId="{7992C5D7-04EB-4A73-845E-6E3B7A39B8EA}" dt="2018-04-11T00:53:04.472" v="1419" actId="2696"/>
        <pc:sldMkLst>
          <pc:docMk/>
          <pc:sldMk cId="2688323245" sldId="876"/>
        </pc:sldMkLst>
      </pc:sldChg>
      <pc:sldChg chg="del">
        <pc:chgData name="Doug Tyson" userId="8cc5704abe1e0291" providerId="LiveId" clId="{7992C5D7-04EB-4A73-845E-6E3B7A39B8EA}" dt="2018-04-11T00:53:04.645" v="1423" actId="2696"/>
        <pc:sldMkLst>
          <pc:docMk/>
          <pc:sldMk cId="3266460095" sldId="878"/>
        </pc:sldMkLst>
      </pc:sldChg>
      <pc:sldChg chg="del">
        <pc:chgData name="Doug Tyson" userId="8cc5704abe1e0291" providerId="LiveId" clId="{7992C5D7-04EB-4A73-845E-6E3B7A39B8EA}" dt="2018-04-11T00:53:04.702" v="1425" actId="2696"/>
        <pc:sldMkLst>
          <pc:docMk/>
          <pc:sldMk cId="1137471740" sldId="879"/>
        </pc:sldMkLst>
      </pc:sldChg>
      <pc:sldChg chg="del">
        <pc:chgData name="Doug Tyson" userId="8cc5704abe1e0291" providerId="LiveId" clId="{7992C5D7-04EB-4A73-845E-6E3B7A39B8EA}" dt="2018-04-11T00:53:04.774" v="1428" actId="2696"/>
        <pc:sldMkLst>
          <pc:docMk/>
          <pc:sldMk cId="2648289437" sldId="880"/>
        </pc:sldMkLst>
      </pc:sldChg>
      <pc:sldChg chg="del">
        <pc:chgData name="Doug Tyson" userId="8cc5704abe1e0291" providerId="LiveId" clId="{7992C5D7-04EB-4A73-845E-6E3B7A39B8EA}" dt="2018-04-11T00:53:04.963" v="1435" actId="2696"/>
        <pc:sldMkLst>
          <pc:docMk/>
          <pc:sldMk cId="3353984427" sldId="881"/>
        </pc:sldMkLst>
      </pc:sldChg>
      <pc:sldChg chg="del">
        <pc:chgData name="Doug Tyson" userId="8cc5704abe1e0291" providerId="LiveId" clId="{7992C5D7-04EB-4A73-845E-6E3B7A39B8EA}" dt="2018-04-10T21:57:43.151" v="210" actId="2696"/>
        <pc:sldMkLst>
          <pc:docMk/>
          <pc:sldMk cId="1482382222" sldId="882"/>
        </pc:sldMkLst>
      </pc:sldChg>
      <pc:sldChg chg="del">
        <pc:chgData name="Doug Tyson" userId="8cc5704abe1e0291" providerId="LiveId" clId="{7992C5D7-04EB-4A73-845E-6E3B7A39B8EA}" dt="2018-04-10T21:57:43.183" v="211" actId="2696"/>
        <pc:sldMkLst>
          <pc:docMk/>
          <pc:sldMk cId="1591977392" sldId="883"/>
        </pc:sldMkLst>
      </pc:sldChg>
      <pc:sldChg chg="addSp delSp modSp add del">
        <pc:chgData name="Doug Tyson" userId="8cc5704abe1e0291" providerId="LiveId" clId="{7992C5D7-04EB-4A73-845E-6E3B7A39B8EA}" dt="2018-04-11T01:14:36.394" v="1748" actId="478"/>
        <pc:sldMkLst>
          <pc:docMk/>
          <pc:sldMk cId="3157622666" sldId="884"/>
        </pc:sldMkLst>
        <pc:spChg chg="mod">
          <ac:chgData name="Doug Tyson" userId="8cc5704abe1e0291" providerId="LiveId" clId="{7992C5D7-04EB-4A73-845E-6E3B7A39B8EA}" dt="2018-04-10T22:21:52.671" v="456" actId="20577"/>
          <ac:spMkLst>
            <pc:docMk/>
            <pc:sldMk cId="3157622666" sldId="884"/>
            <ac:spMk id="2" creationId="{860DE792-1FCA-41DC-9B89-A37150EE28E6}"/>
          </ac:spMkLst>
        </pc:spChg>
        <pc:spChg chg="add mod">
          <ac:chgData name="Doug Tyson" userId="8cc5704abe1e0291" providerId="LiveId" clId="{7992C5D7-04EB-4A73-845E-6E3B7A39B8EA}" dt="2018-04-11T00:02:50.029" v="607" actId="14100"/>
          <ac:spMkLst>
            <pc:docMk/>
            <pc:sldMk cId="3157622666" sldId="884"/>
            <ac:spMk id="3" creationId="{CAD4828E-80D4-49C3-90A9-34FDA0FDE622}"/>
          </ac:spMkLst>
        </pc:spChg>
        <pc:spChg chg="del">
          <ac:chgData name="Doug Tyson" userId="8cc5704abe1e0291" providerId="LiveId" clId="{7992C5D7-04EB-4A73-845E-6E3B7A39B8EA}" dt="2018-04-10T23:59:50.667" v="571" actId="478"/>
          <ac:spMkLst>
            <pc:docMk/>
            <pc:sldMk cId="3157622666" sldId="884"/>
            <ac:spMk id="4" creationId="{4E2B1A68-ED19-415D-82F1-1F78774A810F}"/>
          </ac:spMkLst>
        </pc:spChg>
        <pc:spChg chg="add del mod topLvl">
          <ac:chgData name="Doug Tyson" userId="8cc5704abe1e0291" providerId="LiveId" clId="{7992C5D7-04EB-4A73-845E-6E3B7A39B8EA}" dt="2018-04-11T01:14:36.394" v="1748" actId="478"/>
          <ac:spMkLst>
            <pc:docMk/>
            <pc:sldMk cId="3157622666" sldId="884"/>
            <ac:spMk id="8" creationId="{EE8B5137-CCE4-465C-B158-BECA7C6A65E6}"/>
          </ac:spMkLst>
        </pc:spChg>
        <pc:grpChg chg="add del mod">
          <ac:chgData name="Doug Tyson" userId="8cc5704abe1e0291" providerId="LiveId" clId="{7992C5D7-04EB-4A73-845E-6E3B7A39B8EA}" dt="2018-04-11T01:14:33.208" v="1747" actId="478"/>
          <ac:grpSpMkLst>
            <pc:docMk/>
            <pc:sldMk cId="3157622666" sldId="884"/>
            <ac:grpSpMk id="6" creationId="{90070E66-93EF-478B-B4BD-FC17DE1F04D1}"/>
          </ac:grpSpMkLst>
        </pc:grpChg>
        <pc:grpChg chg="del">
          <ac:chgData name="Doug Tyson" userId="8cc5704abe1e0291" providerId="LiveId" clId="{7992C5D7-04EB-4A73-845E-6E3B7A39B8EA}" dt="2018-04-10T23:59:52.371" v="572" actId="478"/>
          <ac:grpSpMkLst>
            <pc:docMk/>
            <pc:sldMk cId="3157622666" sldId="884"/>
            <ac:grpSpMk id="12" creationId="{F0B41F7F-5003-40ED-8DFC-65AEDE67FB98}"/>
          </ac:grpSpMkLst>
        </pc:grpChg>
        <pc:picChg chg="add del mod topLvl">
          <ac:chgData name="Doug Tyson" userId="8cc5704abe1e0291" providerId="LiveId" clId="{7992C5D7-04EB-4A73-845E-6E3B7A39B8EA}" dt="2018-04-11T01:14:33.208" v="1747" actId="478"/>
          <ac:picMkLst>
            <pc:docMk/>
            <pc:sldMk cId="3157622666" sldId="884"/>
            <ac:picMk id="5" creationId="{AA0EEB2A-4332-4CD6-8023-771DD5F781E0}"/>
          </ac:picMkLst>
        </pc:picChg>
      </pc:sldChg>
      <pc:sldChg chg="addSp delSp modSp add del">
        <pc:chgData name="Doug Tyson" userId="8cc5704abe1e0291" providerId="LiveId" clId="{7992C5D7-04EB-4A73-845E-6E3B7A39B8EA}" dt="2018-04-11T01:15:48.344" v="1765" actId="478"/>
        <pc:sldMkLst>
          <pc:docMk/>
          <pc:sldMk cId="901977000" sldId="885"/>
        </pc:sldMkLst>
        <pc:spChg chg="mod">
          <ac:chgData name="Doug Tyson" userId="8cc5704abe1e0291" providerId="LiveId" clId="{7992C5D7-04EB-4A73-845E-6E3B7A39B8EA}" dt="2018-04-11T00:20:49.297" v="898" actId="20577"/>
          <ac:spMkLst>
            <pc:docMk/>
            <pc:sldMk cId="901977000" sldId="885"/>
            <ac:spMk id="2" creationId="{860DE792-1FCA-41DC-9B89-A37150EE28E6}"/>
          </ac:spMkLst>
        </pc:spChg>
        <pc:spChg chg="add mod">
          <ac:chgData name="Doug Tyson" userId="8cc5704abe1e0291" providerId="LiveId" clId="{7992C5D7-04EB-4A73-845E-6E3B7A39B8EA}" dt="2018-04-11T00:33:33.805" v="1111" actId="1076"/>
          <ac:spMkLst>
            <pc:docMk/>
            <pc:sldMk cId="901977000" sldId="885"/>
            <ac:spMk id="3" creationId="{45BB58E8-B167-4D8F-BA4A-BED36602F51D}"/>
          </ac:spMkLst>
        </pc:spChg>
        <pc:spChg chg="del">
          <ac:chgData name="Doug Tyson" userId="8cc5704abe1e0291" providerId="LiveId" clId="{7992C5D7-04EB-4A73-845E-6E3B7A39B8EA}" dt="2018-04-11T00:20:55.971" v="900" actId="478"/>
          <ac:spMkLst>
            <pc:docMk/>
            <pc:sldMk cId="901977000" sldId="885"/>
            <ac:spMk id="4" creationId="{4E2B1A68-ED19-415D-82F1-1F78774A810F}"/>
          </ac:spMkLst>
        </pc:spChg>
        <pc:spChg chg="add del mod">
          <ac:chgData name="Doug Tyson" userId="8cc5704abe1e0291" providerId="LiveId" clId="{7992C5D7-04EB-4A73-845E-6E3B7A39B8EA}" dt="2018-04-11T00:21:57.306" v="919" actId="478"/>
          <ac:spMkLst>
            <pc:docMk/>
            <pc:sldMk cId="901977000" sldId="885"/>
            <ac:spMk id="5" creationId="{B8215BFA-11A1-485F-A77C-CEBAA4CB04E8}"/>
          </ac:spMkLst>
        </pc:spChg>
        <pc:spChg chg="del">
          <ac:chgData name="Doug Tyson" userId="8cc5704abe1e0291" providerId="LiveId" clId="{7992C5D7-04EB-4A73-845E-6E3B7A39B8EA}" dt="2018-04-11T00:20:56.810" v="901" actId="478"/>
          <ac:spMkLst>
            <pc:docMk/>
            <pc:sldMk cId="901977000" sldId="885"/>
            <ac:spMk id="8" creationId="{CD427811-87C1-413F-BA2C-E7602EE7B64A}"/>
          </ac:spMkLst>
        </pc:spChg>
        <pc:spChg chg="mod">
          <ac:chgData name="Doug Tyson" userId="8cc5704abe1e0291" providerId="LiveId" clId="{7992C5D7-04EB-4A73-845E-6E3B7A39B8EA}" dt="2018-04-11T00:33:22.366" v="1109" actId="20577"/>
          <ac:spMkLst>
            <pc:docMk/>
            <pc:sldMk cId="901977000" sldId="885"/>
            <ac:spMk id="15" creationId="{A5D8D598-A8E1-44B6-8E3D-7D74CED78D50}"/>
          </ac:spMkLst>
        </pc:spChg>
        <pc:grpChg chg="add del mod">
          <ac:chgData name="Doug Tyson" userId="8cc5704abe1e0291" providerId="LiveId" clId="{7992C5D7-04EB-4A73-845E-6E3B7A39B8EA}" dt="2018-04-11T01:15:46.123" v="1764" actId="478"/>
          <ac:grpSpMkLst>
            <pc:docMk/>
            <pc:sldMk cId="901977000" sldId="885"/>
            <ac:grpSpMk id="11" creationId="{CFA1D6B4-115B-45B3-9DAB-C55C361C4A31}"/>
          </ac:grpSpMkLst>
        </pc:grpChg>
        <pc:grpChg chg="del">
          <ac:chgData name="Doug Tyson" userId="8cc5704abe1e0291" providerId="LiveId" clId="{7992C5D7-04EB-4A73-845E-6E3B7A39B8EA}" dt="2018-04-11T00:20:54.755" v="899" actId="478"/>
          <ac:grpSpMkLst>
            <pc:docMk/>
            <pc:sldMk cId="901977000" sldId="885"/>
            <ac:grpSpMk id="12" creationId="{F0B41F7F-5003-40ED-8DFC-65AEDE67FB98}"/>
          </ac:grpSpMkLst>
        </pc:grpChg>
        <pc:picChg chg="add del">
          <ac:chgData name="Doug Tyson" userId="8cc5704abe1e0291" providerId="LiveId" clId="{7992C5D7-04EB-4A73-845E-6E3B7A39B8EA}" dt="2018-04-11T01:15:48.344" v="1765" actId="478"/>
          <ac:picMkLst>
            <pc:docMk/>
            <pc:sldMk cId="901977000" sldId="885"/>
            <ac:picMk id="10" creationId="{88232438-1ECF-40E7-8D83-A6C705F65979}"/>
          </ac:picMkLst>
        </pc:picChg>
      </pc:sldChg>
      <pc:sldChg chg="del">
        <pc:chgData name="Doug Tyson" userId="8cc5704abe1e0291" providerId="LiveId" clId="{7992C5D7-04EB-4A73-845E-6E3B7A39B8EA}" dt="2018-04-11T00:53:04.147" v="1407" actId="2696"/>
        <pc:sldMkLst>
          <pc:docMk/>
          <pc:sldMk cId="2168223766" sldId="886"/>
        </pc:sldMkLst>
      </pc:sldChg>
      <pc:sldChg chg="del">
        <pc:chgData name="Doug Tyson" userId="8cc5704abe1e0291" providerId="LiveId" clId="{7992C5D7-04EB-4A73-845E-6E3B7A39B8EA}" dt="2018-04-11T00:53:04.180" v="1409" actId="2696"/>
        <pc:sldMkLst>
          <pc:docMk/>
          <pc:sldMk cId="304285609" sldId="887"/>
        </pc:sldMkLst>
      </pc:sldChg>
      <pc:sldChg chg="del">
        <pc:chgData name="Doug Tyson" userId="8cc5704abe1e0291" providerId="LiveId" clId="{7992C5D7-04EB-4A73-845E-6E3B7A39B8EA}" dt="2018-04-11T00:53:04.165" v="1408" actId="2696"/>
        <pc:sldMkLst>
          <pc:docMk/>
          <pc:sldMk cId="2079770053" sldId="888"/>
        </pc:sldMkLst>
      </pc:sldChg>
      <pc:sldChg chg="del">
        <pc:chgData name="Doug Tyson" userId="8cc5704abe1e0291" providerId="LiveId" clId="{7992C5D7-04EB-4A73-845E-6E3B7A39B8EA}" dt="2018-04-11T00:53:04.340" v="1414" actId="2696"/>
        <pc:sldMkLst>
          <pc:docMk/>
          <pc:sldMk cId="356187798" sldId="889"/>
        </pc:sldMkLst>
      </pc:sldChg>
      <pc:sldChg chg="del">
        <pc:chgData name="Doug Tyson" userId="8cc5704abe1e0291" providerId="LiveId" clId="{7992C5D7-04EB-4A73-845E-6E3B7A39B8EA}" dt="2018-04-11T00:53:04.350" v="1415" actId="2696"/>
        <pc:sldMkLst>
          <pc:docMk/>
          <pc:sldMk cId="878389293" sldId="890"/>
        </pc:sldMkLst>
      </pc:sldChg>
      <pc:sldChg chg="del">
        <pc:chgData name="Doug Tyson" userId="8cc5704abe1e0291" providerId="LiveId" clId="{7992C5D7-04EB-4A73-845E-6E3B7A39B8EA}" dt="2018-04-11T00:53:04.358" v="1416" actId="2696"/>
        <pc:sldMkLst>
          <pc:docMk/>
          <pc:sldMk cId="950101334" sldId="891"/>
        </pc:sldMkLst>
      </pc:sldChg>
      <pc:sldChg chg="del">
        <pc:chgData name="Doug Tyson" userId="8cc5704abe1e0291" providerId="LiveId" clId="{7992C5D7-04EB-4A73-845E-6E3B7A39B8EA}" dt="2018-04-11T00:53:04.380" v="1418" actId="2696"/>
        <pc:sldMkLst>
          <pc:docMk/>
          <pc:sldMk cId="2998659200" sldId="892"/>
        </pc:sldMkLst>
      </pc:sldChg>
      <pc:sldChg chg="del">
        <pc:chgData name="Doug Tyson" userId="8cc5704abe1e0291" providerId="LiveId" clId="{7992C5D7-04EB-4A73-845E-6E3B7A39B8EA}" dt="2018-04-11T00:53:04.570" v="1420" actId="2696"/>
        <pc:sldMkLst>
          <pc:docMk/>
          <pc:sldMk cId="2578692160" sldId="893"/>
        </pc:sldMkLst>
      </pc:sldChg>
      <pc:sldChg chg="del">
        <pc:chgData name="Doug Tyson" userId="8cc5704abe1e0291" providerId="LiveId" clId="{7992C5D7-04EB-4A73-845E-6E3B7A39B8EA}" dt="2018-04-11T00:53:04.579" v="1421" actId="2696"/>
        <pc:sldMkLst>
          <pc:docMk/>
          <pc:sldMk cId="911294481" sldId="894"/>
        </pc:sldMkLst>
      </pc:sldChg>
      <pc:sldChg chg="del">
        <pc:chgData name="Doug Tyson" userId="8cc5704abe1e0291" providerId="LiveId" clId="{7992C5D7-04EB-4A73-845E-6E3B7A39B8EA}" dt="2018-04-11T00:53:04.592" v="1422" actId="2696"/>
        <pc:sldMkLst>
          <pc:docMk/>
          <pc:sldMk cId="3344997103" sldId="895"/>
        </pc:sldMkLst>
      </pc:sldChg>
      <pc:sldChg chg="del">
        <pc:chgData name="Doug Tyson" userId="8cc5704abe1e0291" providerId="LiveId" clId="{7992C5D7-04EB-4A73-845E-6E3B7A39B8EA}" dt="2018-04-11T00:53:04.694" v="1424" actId="2696"/>
        <pc:sldMkLst>
          <pc:docMk/>
          <pc:sldMk cId="3877259987" sldId="896"/>
        </pc:sldMkLst>
      </pc:sldChg>
      <pc:sldChg chg="del">
        <pc:chgData name="Doug Tyson" userId="8cc5704abe1e0291" providerId="LiveId" clId="{7992C5D7-04EB-4A73-845E-6E3B7A39B8EA}" dt="2018-04-11T00:53:04.719" v="1426" actId="2696"/>
        <pc:sldMkLst>
          <pc:docMk/>
          <pc:sldMk cId="411229887" sldId="897"/>
        </pc:sldMkLst>
      </pc:sldChg>
      <pc:sldChg chg="del">
        <pc:chgData name="Doug Tyson" userId="8cc5704abe1e0291" providerId="LiveId" clId="{7992C5D7-04EB-4A73-845E-6E3B7A39B8EA}" dt="2018-04-11T00:53:04.730" v="1427" actId="2696"/>
        <pc:sldMkLst>
          <pc:docMk/>
          <pc:sldMk cId="3790013315" sldId="898"/>
        </pc:sldMkLst>
      </pc:sldChg>
      <pc:sldChg chg="del">
        <pc:chgData name="Doug Tyson" userId="8cc5704abe1e0291" providerId="LiveId" clId="{7992C5D7-04EB-4A73-845E-6E3B7A39B8EA}" dt="2018-04-11T00:53:04.914" v="1431" actId="2696"/>
        <pc:sldMkLst>
          <pc:docMk/>
          <pc:sldMk cId="2307107856" sldId="899"/>
        </pc:sldMkLst>
      </pc:sldChg>
      <pc:sldChg chg="del">
        <pc:chgData name="Doug Tyson" userId="8cc5704abe1e0291" providerId="LiveId" clId="{7992C5D7-04EB-4A73-845E-6E3B7A39B8EA}" dt="2018-04-11T00:53:04.924" v="1432" actId="2696"/>
        <pc:sldMkLst>
          <pc:docMk/>
          <pc:sldMk cId="2735902055" sldId="900"/>
        </pc:sldMkLst>
      </pc:sldChg>
      <pc:sldChg chg="del">
        <pc:chgData name="Doug Tyson" userId="8cc5704abe1e0291" providerId="LiveId" clId="{7992C5D7-04EB-4A73-845E-6E3B7A39B8EA}" dt="2018-04-11T00:53:04.936" v="1433" actId="2696"/>
        <pc:sldMkLst>
          <pc:docMk/>
          <pc:sldMk cId="2718981618" sldId="901"/>
        </pc:sldMkLst>
      </pc:sldChg>
      <pc:sldChg chg="del">
        <pc:chgData name="Doug Tyson" userId="8cc5704abe1e0291" providerId="LiveId" clId="{7992C5D7-04EB-4A73-845E-6E3B7A39B8EA}" dt="2018-04-11T00:53:04.948" v="1434" actId="2696"/>
        <pc:sldMkLst>
          <pc:docMk/>
          <pc:sldMk cId="2491801779" sldId="902"/>
        </pc:sldMkLst>
      </pc:sldChg>
      <pc:sldChg chg="del">
        <pc:chgData name="Doug Tyson" userId="8cc5704abe1e0291" providerId="LiveId" clId="{7992C5D7-04EB-4A73-845E-6E3B7A39B8EA}" dt="2018-04-11T00:53:05.045" v="1441" actId="2696"/>
        <pc:sldMkLst>
          <pc:docMk/>
          <pc:sldMk cId="4042276895" sldId="903"/>
        </pc:sldMkLst>
      </pc:sldChg>
      <pc:sldChg chg="del">
        <pc:chgData name="Doug Tyson" userId="8cc5704abe1e0291" providerId="LiveId" clId="{7992C5D7-04EB-4A73-845E-6E3B7A39B8EA}" dt="2018-04-11T00:53:04.976" v="1436" actId="2696"/>
        <pc:sldMkLst>
          <pc:docMk/>
          <pc:sldMk cId="3982252120" sldId="904"/>
        </pc:sldMkLst>
      </pc:sldChg>
      <pc:sldChg chg="del">
        <pc:chgData name="Doug Tyson" userId="8cc5704abe1e0291" providerId="LiveId" clId="{7992C5D7-04EB-4A73-845E-6E3B7A39B8EA}" dt="2018-04-11T00:53:04.899" v="1429" actId="2696"/>
        <pc:sldMkLst>
          <pc:docMk/>
          <pc:sldMk cId="2186631876" sldId="905"/>
        </pc:sldMkLst>
      </pc:sldChg>
      <pc:sldChg chg="del">
        <pc:chgData name="Doug Tyson" userId="8cc5704abe1e0291" providerId="LiveId" clId="{7992C5D7-04EB-4A73-845E-6E3B7A39B8EA}" dt="2018-04-11T00:53:04.988" v="1437" actId="2696"/>
        <pc:sldMkLst>
          <pc:docMk/>
          <pc:sldMk cId="3682998227" sldId="906"/>
        </pc:sldMkLst>
      </pc:sldChg>
      <pc:sldChg chg="del">
        <pc:chgData name="Doug Tyson" userId="8cc5704abe1e0291" providerId="LiveId" clId="{7992C5D7-04EB-4A73-845E-6E3B7A39B8EA}" dt="2018-04-11T00:53:05.001" v="1438" actId="2696"/>
        <pc:sldMkLst>
          <pc:docMk/>
          <pc:sldMk cId="680586409" sldId="907"/>
        </pc:sldMkLst>
      </pc:sldChg>
      <pc:sldChg chg="del">
        <pc:chgData name="Doug Tyson" userId="8cc5704abe1e0291" providerId="LiveId" clId="{7992C5D7-04EB-4A73-845E-6E3B7A39B8EA}" dt="2018-04-11T00:53:05.013" v="1439" actId="2696"/>
        <pc:sldMkLst>
          <pc:docMk/>
          <pc:sldMk cId="1692032336" sldId="908"/>
        </pc:sldMkLst>
      </pc:sldChg>
      <pc:sldChg chg="del">
        <pc:chgData name="Doug Tyson" userId="8cc5704abe1e0291" providerId="LiveId" clId="{7992C5D7-04EB-4A73-845E-6E3B7A39B8EA}" dt="2018-04-11T00:53:05.028" v="1440" actId="2696"/>
        <pc:sldMkLst>
          <pc:docMk/>
          <pc:sldMk cId="1355995200" sldId="909"/>
        </pc:sldMkLst>
      </pc:sldChg>
      <pc:sldChg chg="addSp delSp modSp add">
        <pc:chgData name="Doug Tyson" userId="8cc5704abe1e0291" providerId="LiveId" clId="{7992C5D7-04EB-4A73-845E-6E3B7A39B8EA}" dt="2018-04-10T22:07:45.920" v="398" actId="2696"/>
        <pc:sldMkLst>
          <pc:docMk/>
          <pc:sldMk cId="2275142840" sldId="910"/>
        </pc:sldMkLst>
        <pc:spChg chg="mod">
          <ac:chgData name="Doug Tyson" userId="8cc5704abe1e0291" providerId="LiveId" clId="{7992C5D7-04EB-4A73-845E-6E3B7A39B8EA}" dt="2018-04-10T22:07:45.920" v="398" actId="2696"/>
          <ac:spMkLst>
            <pc:docMk/>
            <pc:sldMk cId="2275142840" sldId="910"/>
            <ac:spMk id="2" creationId="{860DE792-1FCA-41DC-9B89-A37150EE28E6}"/>
          </ac:spMkLst>
        </pc:spChg>
        <pc:spChg chg="add del mod">
          <ac:chgData name="Doug Tyson" userId="8cc5704abe1e0291" providerId="LiveId" clId="{7992C5D7-04EB-4A73-845E-6E3B7A39B8EA}" dt="2018-04-10T21:58:08.983" v="214" actId="478"/>
          <ac:spMkLst>
            <pc:docMk/>
            <pc:sldMk cId="2275142840" sldId="910"/>
            <ac:spMk id="4" creationId="{6217FEB9-2D15-4E96-896E-7D9935FBF461}"/>
          </ac:spMkLst>
        </pc:spChg>
        <pc:spChg chg="del">
          <ac:chgData name="Doug Tyson" userId="8cc5704abe1e0291" providerId="LiveId" clId="{7992C5D7-04EB-4A73-845E-6E3B7A39B8EA}" dt="2018-04-10T21:58:06.317" v="213" actId="478"/>
          <ac:spMkLst>
            <pc:docMk/>
            <pc:sldMk cId="2275142840" sldId="910"/>
            <ac:spMk id="6" creationId="{586AE5D0-0238-446F-BDA7-19E674537320}"/>
          </ac:spMkLst>
        </pc:spChg>
        <pc:spChg chg="del">
          <ac:chgData name="Doug Tyson" userId="8cc5704abe1e0291" providerId="LiveId" clId="{7992C5D7-04EB-4A73-845E-6E3B7A39B8EA}" dt="2018-04-10T21:58:14.600" v="215" actId="478"/>
          <ac:spMkLst>
            <pc:docMk/>
            <pc:sldMk cId="2275142840" sldId="910"/>
            <ac:spMk id="7" creationId="{1DD8A320-6F90-4F5A-9D1C-224182CD7375}"/>
          </ac:spMkLst>
        </pc:spChg>
        <pc:spChg chg="del">
          <ac:chgData name="Doug Tyson" userId="8cc5704abe1e0291" providerId="LiveId" clId="{7992C5D7-04EB-4A73-845E-6E3B7A39B8EA}" dt="2018-04-10T21:58:14.600" v="215" actId="478"/>
          <ac:spMkLst>
            <pc:docMk/>
            <pc:sldMk cId="2275142840" sldId="910"/>
            <ac:spMk id="9" creationId="{2D35DCCB-A4D6-492F-AE83-7D6C0D7318FC}"/>
          </ac:spMkLst>
        </pc:spChg>
        <pc:spChg chg="del">
          <ac:chgData name="Doug Tyson" userId="8cc5704abe1e0291" providerId="LiveId" clId="{7992C5D7-04EB-4A73-845E-6E3B7A39B8EA}" dt="2018-04-10T21:58:14.600" v="215" actId="478"/>
          <ac:spMkLst>
            <pc:docMk/>
            <pc:sldMk cId="2275142840" sldId="910"/>
            <ac:spMk id="10" creationId="{87327002-5863-445D-AD1C-D6FCD5D6A661}"/>
          </ac:spMkLst>
        </pc:spChg>
        <pc:spChg chg="mod">
          <ac:chgData name="Doug Tyson" userId="8cc5704abe1e0291" providerId="LiveId" clId="{7992C5D7-04EB-4A73-845E-6E3B7A39B8EA}" dt="2018-04-10T21:58:33.311" v="267" actId="20577"/>
          <ac:spMkLst>
            <pc:docMk/>
            <pc:sldMk cId="2275142840" sldId="910"/>
            <ac:spMk id="12" creationId="{53BADFE5-8D31-4EF3-A8FE-E52E72AEBB67}"/>
          </ac:spMkLst>
        </pc:spChg>
        <pc:spChg chg="mod">
          <ac:chgData name="Doug Tyson" userId="8cc5704abe1e0291" providerId="LiveId" clId="{7992C5D7-04EB-4A73-845E-6E3B7A39B8EA}" dt="2018-04-10T22:07:26.801" v="396" actId="14100"/>
          <ac:spMkLst>
            <pc:docMk/>
            <pc:sldMk cId="2275142840" sldId="910"/>
            <ac:spMk id="13" creationId="{FFCF9C4C-4C7F-47D4-891F-7CFFC1ECC004}"/>
          </ac:spMkLst>
        </pc:spChg>
        <pc:grpChg chg="add mod">
          <ac:chgData name="Doug Tyson" userId="8cc5704abe1e0291" providerId="LiveId" clId="{7992C5D7-04EB-4A73-845E-6E3B7A39B8EA}" dt="2018-04-10T22:07:04.350" v="392" actId="1076"/>
          <ac:grpSpMkLst>
            <pc:docMk/>
            <pc:sldMk cId="2275142840" sldId="910"/>
            <ac:grpSpMk id="11" creationId="{A06B6562-6338-4D21-9BF8-E4870D636F0D}"/>
          </ac:grpSpMkLst>
        </pc:grpChg>
        <pc:graphicFrameChg chg="mod modGraphic">
          <ac:chgData name="Doug Tyson" userId="8cc5704abe1e0291" providerId="LiveId" clId="{7992C5D7-04EB-4A73-845E-6E3B7A39B8EA}" dt="2018-04-10T22:07:22.771" v="395" actId="1076"/>
          <ac:graphicFrameMkLst>
            <pc:docMk/>
            <pc:sldMk cId="2275142840" sldId="910"/>
            <ac:graphicFrameMk id="5" creationId="{9E270A13-5263-4331-8CDD-7E77022FA02B}"/>
          </ac:graphicFrameMkLst>
        </pc:graphicFrameChg>
        <pc:graphicFrameChg chg="del">
          <ac:chgData name="Doug Tyson" userId="8cc5704abe1e0291" providerId="LiveId" clId="{7992C5D7-04EB-4A73-845E-6E3B7A39B8EA}" dt="2018-04-10T21:58:14.600" v="215" actId="478"/>
          <ac:graphicFrameMkLst>
            <pc:docMk/>
            <pc:sldMk cId="2275142840" sldId="910"/>
            <ac:graphicFrameMk id="8" creationId="{5701D803-18E0-4620-98A2-8913E6FA84FA}"/>
          </ac:graphicFrameMkLst>
        </pc:graphicFrameChg>
      </pc:sldChg>
      <pc:sldChg chg="addSp delSp modSp add">
        <pc:chgData name="Doug Tyson" userId="8cc5704abe1e0291" providerId="LiveId" clId="{7992C5D7-04EB-4A73-845E-6E3B7A39B8EA}" dt="2018-04-11T00:12:26.080" v="744" actId="2696"/>
        <pc:sldMkLst>
          <pc:docMk/>
          <pc:sldMk cId="3183985407" sldId="911"/>
        </pc:sldMkLst>
        <pc:spChg chg="mod">
          <ac:chgData name="Doug Tyson" userId="8cc5704abe1e0291" providerId="LiveId" clId="{7992C5D7-04EB-4A73-845E-6E3B7A39B8EA}" dt="2018-04-10T23:47:23.908" v="459" actId="27636"/>
          <ac:spMkLst>
            <pc:docMk/>
            <pc:sldMk cId="3183985407" sldId="911"/>
            <ac:spMk id="2" creationId="{860DE792-1FCA-41DC-9B89-A37150EE28E6}"/>
          </ac:spMkLst>
        </pc:spChg>
        <pc:spChg chg="del mod">
          <ac:chgData name="Doug Tyson" userId="8cc5704abe1e0291" providerId="LiveId" clId="{7992C5D7-04EB-4A73-845E-6E3B7A39B8EA}" dt="2018-04-11T00:11:17.436" v="729" actId="478"/>
          <ac:spMkLst>
            <pc:docMk/>
            <pc:sldMk cId="3183985407" sldId="911"/>
            <ac:spMk id="8" creationId="{C70E80B4-5AD8-4173-945E-871869C7BEB0}"/>
          </ac:spMkLst>
        </pc:spChg>
        <pc:spChg chg="add mod">
          <ac:chgData name="Doug Tyson" userId="8cc5704abe1e0291" providerId="LiveId" clId="{7992C5D7-04EB-4A73-845E-6E3B7A39B8EA}" dt="2018-04-10T23:50:45.823" v="496" actId="14100"/>
          <ac:spMkLst>
            <pc:docMk/>
            <pc:sldMk cId="3183985407" sldId="911"/>
            <ac:spMk id="10" creationId="{04ACED92-C337-4C3E-A50A-B2EEB79341C1}"/>
          </ac:spMkLst>
        </pc:spChg>
        <pc:spChg chg="add del">
          <ac:chgData name="Doug Tyson" userId="8cc5704abe1e0291" providerId="LiveId" clId="{7992C5D7-04EB-4A73-845E-6E3B7A39B8EA}" dt="2018-04-11T00:11:22.448" v="731" actId="2696"/>
          <ac:spMkLst>
            <pc:docMk/>
            <pc:sldMk cId="3183985407" sldId="911"/>
            <ac:spMk id="11" creationId="{CCA83E08-B502-4C15-9022-1C491BAFE090}"/>
          </ac:spMkLst>
        </pc:spChg>
        <pc:spChg chg="add mod">
          <ac:chgData name="Doug Tyson" userId="8cc5704abe1e0291" providerId="LiveId" clId="{7992C5D7-04EB-4A73-845E-6E3B7A39B8EA}" dt="2018-04-11T00:11:59.799" v="739" actId="6549"/>
          <ac:spMkLst>
            <pc:docMk/>
            <pc:sldMk cId="3183985407" sldId="911"/>
            <ac:spMk id="12" creationId="{160C2FAA-3C44-4026-87BF-4DA42BE5650D}"/>
          </ac:spMkLst>
        </pc:spChg>
        <pc:grpChg chg="del">
          <ac:chgData name="Doug Tyson" userId="8cc5704abe1e0291" providerId="LiveId" clId="{7992C5D7-04EB-4A73-845E-6E3B7A39B8EA}" dt="2018-04-10T23:47:43.461" v="463" actId="478"/>
          <ac:grpSpMkLst>
            <pc:docMk/>
            <pc:sldMk cId="3183985407" sldId="911"/>
            <ac:grpSpMk id="9" creationId="{B43BD486-D9B5-4F8A-8673-9B77699EB568}"/>
          </ac:grpSpMkLst>
        </pc:grpChg>
        <pc:picChg chg="add del mod modCrop">
          <ac:chgData name="Doug Tyson" userId="8cc5704abe1e0291" providerId="LiveId" clId="{7992C5D7-04EB-4A73-845E-6E3B7A39B8EA}" dt="2018-04-10T23:48:49.669" v="473" actId="478"/>
          <ac:picMkLst>
            <pc:docMk/>
            <pc:sldMk cId="3183985407" sldId="911"/>
            <ac:picMk id="4" creationId="{245528F1-7F72-4F71-8E3C-6B85ED19F746}"/>
          </ac:picMkLst>
        </pc:picChg>
        <pc:picChg chg="add del mod">
          <ac:chgData name="Doug Tyson" userId="8cc5704abe1e0291" providerId="LiveId" clId="{7992C5D7-04EB-4A73-845E-6E3B7A39B8EA}" dt="2018-04-11T00:11:24.060" v="732" actId="478"/>
          <ac:picMkLst>
            <pc:docMk/>
            <pc:sldMk cId="3183985407" sldId="911"/>
            <ac:picMk id="5" creationId="{982ED2E9-0FC2-43A6-A944-36BCF6A21CE4}"/>
          </ac:picMkLst>
        </pc:picChg>
        <pc:picChg chg="add mod">
          <ac:chgData name="Doug Tyson" userId="8cc5704abe1e0291" providerId="LiveId" clId="{7992C5D7-04EB-4A73-845E-6E3B7A39B8EA}" dt="2018-04-10T23:50:06.965" v="487" actId="14100"/>
          <ac:picMkLst>
            <pc:docMk/>
            <pc:sldMk cId="3183985407" sldId="911"/>
            <ac:picMk id="6" creationId="{1FCA0369-334B-4E1E-A9A8-D7860AB66CE8}"/>
          </ac:picMkLst>
        </pc:picChg>
        <pc:picChg chg="add del mod">
          <ac:chgData name="Doug Tyson" userId="8cc5704abe1e0291" providerId="LiveId" clId="{7992C5D7-04EB-4A73-845E-6E3B7A39B8EA}" dt="2018-04-11T00:12:04.020" v="741" actId="478"/>
          <ac:picMkLst>
            <pc:docMk/>
            <pc:sldMk cId="3183985407" sldId="911"/>
            <ac:picMk id="13" creationId="{9C4A53D3-6E90-449B-A66D-21E4FABC7F61}"/>
          </ac:picMkLst>
        </pc:picChg>
        <pc:picChg chg="add del">
          <ac:chgData name="Doug Tyson" userId="8cc5704abe1e0291" providerId="LiveId" clId="{7992C5D7-04EB-4A73-845E-6E3B7A39B8EA}" dt="2018-04-11T00:12:26.080" v="744" actId="2696"/>
          <ac:picMkLst>
            <pc:docMk/>
            <pc:sldMk cId="3183985407" sldId="911"/>
            <ac:picMk id="14" creationId="{3EA465DA-0A5C-47A0-A242-CD0CFF80AD04}"/>
          </ac:picMkLst>
        </pc:picChg>
      </pc:sldChg>
      <pc:sldChg chg="modSp add del">
        <pc:chgData name="Doug Tyson" userId="8cc5704abe1e0291" providerId="LiveId" clId="{7992C5D7-04EB-4A73-845E-6E3B7A39B8EA}" dt="2018-04-10T23:50:51.980" v="497" actId="2696"/>
        <pc:sldMkLst>
          <pc:docMk/>
          <pc:sldMk cId="1133357262" sldId="912"/>
        </pc:sldMkLst>
        <pc:spChg chg="mod">
          <ac:chgData name="Doug Tyson" userId="8cc5704abe1e0291" providerId="LiveId" clId="{7992C5D7-04EB-4A73-845E-6E3B7A39B8EA}" dt="2018-04-10T23:47:28.400" v="461" actId="27636"/>
          <ac:spMkLst>
            <pc:docMk/>
            <pc:sldMk cId="1133357262" sldId="912"/>
            <ac:spMk id="2" creationId="{860DE792-1FCA-41DC-9B89-A37150EE28E6}"/>
          </ac:spMkLst>
        </pc:spChg>
      </pc:sldChg>
      <pc:sldChg chg="addSp delSp modSp add">
        <pc:chgData name="Doug Tyson" userId="8cc5704abe1e0291" providerId="LiveId" clId="{7992C5D7-04EB-4A73-845E-6E3B7A39B8EA}" dt="2018-04-11T01:14:20.669" v="1745" actId="20577"/>
        <pc:sldMkLst>
          <pc:docMk/>
          <pc:sldMk cId="1782794307" sldId="912"/>
        </pc:sldMkLst>
        <pc:spChg chg="add mod topLvl">
          <ac:chgData name="Doug Tyson" userId="8cc5704abe1e0291" providerId="LiveId" clId="{7992C5D7-04EB-4A73-845E-6E3B7A39B8EA}" dt="2018-04-11T01:14:20.669" v="1745" actId="20577"/>
          <ac:spMkLst>
            <pc:docMk/>
            <pc:sldMk cId="1782794307" sldId="912"/>
            <ac:spMk id="7" creationId="{AC9B6AF8-5A22-4975-A445-9A98DC325734}"/>
          </ac:spMkLst>
        </pc:spChg>
        <pc:spChg chg="mod">
          <ac:chgData name="Doug Tyson" userId="8cc5704abe1e0291" providerId="LiveId" clId="{7992C5D7-04EB-4A73-845E-6E3B7A39B8EA}" dt="2018-04-11T00:11:51.284" v="737" actId="20577"/>
          <ac:spMkLst>
            <pc:docMk/>
            <pc:sldMk cId="1782794307" sldId="912"/>
            <ac:spMk id="8" creationId="{C70E80B4-5AD8-4173-945E-871869C7BEB0}"/>
          </ac:spMkLst>
        </pc:spChg>
        <pc:spChg chg="add del">
          <ac:chgData name="Doug Tyson" userId="8cc5704abe1e0291" providerId="LiveId" clId="{7992C5D7-04EB-4A73-845E-6E3B7A39B8EA}" dt="2018-04-10T23:57:33.150" v="532" actId="20577"/>
          <ac:spMkLst>
            <pc:docMk/>
            <pc:sldMk cId="1782794307" sldId="912"/>
            <ac:spMk id="9" creationId="{AD7768C9-CE15-4E11-BD0E-1B88D73B33D9}"/>
          </ac:spMkLst>
        </pc:spChg>
        <pc:grpChg chg="add del mod">
          <ac:chgData name="Doug Tyson" userId="8cc5704abe1e0291" providerId="LiveId" clId="{7992C5D7-04EB-4A73-845E-6E3B7A39B8EA}" dt="2018-04-10T23:58:24.464" v="536" actId="478"/>
          <ac:grpSpMkLst>
            <pc:docMk/>
            <pc:sldMk cId="1782794307" sldId="912"/>
            <ac:grpSpMk id="4" creationId="{0BC56CA1-2B3D-4C8E-880D-A4AA08F59DB6}"/>
          </ac:grpSpMkLst>
        </pc:grpChg>
        <pc:picChg chg="add del mod topLvl">
          <ac:chgData name="Doug Tyson" userId="8cc5704abe1e0291" providerId="LiveId" clId="{7992C5D7-04EB-4A73-845E-6E3B7A39B8EA}" dt="2018-04-10T23:58:24.464" v="536" actId="478"/>
          <ac:picMkLst>
            <pc:docMk/>
            <pc:sldMk cId="1782794307" sldId="912"/>
            <ac:picMk id="3" creationId="{D284B6D0-EC0A-4909-9614-9EE50557CD90}"/>
          </ac:picMkLst>
        </pc:picChg>
        <pc:picChg chg="mod">
          <ac:chgData name="Doug Tyson" userId="8cc5704abe1e0291" providerId="LiveId" clId="{7992C5D7-04EB-4A73-845E-6E3B7A39B8EA}" dt="2018-04-11T00:11:47.673" v="735" actId="1076"/>
          <ac:picMkLst>
            <pc:docMk/>
            <pc:sldMk cId="1782794307" sldId="912"/>
            <ac:picMk id="5" creationId="{982ED2E9-0FC2-43A6-A944-36BCF6A21CE4}"/>
          </ac:picMkLst>
        </pc:picChg>
        <pc:picChg chg="add mod">
          <ac:chgData name="Doug Tyson" userId="8cc5704abe1e0291" providerId="LiveId" clId="{7992C5D7-04EB-4A73-845E-6E3B7A39B8EA}" dt="2018-04-10T23:59:15.513" v="570" actId="1037"/>
          <ac:picMkLst>
            <pc:docMk/>
            <pc:sldMk cId="1782794307" sldId="912"/>
            <ac:picMk id="11" creationId="{2906CACA-49BA-4668-BAB1-56D3A527FBC9}"/>
          </ac:picMkLst>
        </pc:picChg>
      </pc:sldChg>
      <pc:sldChg chg="addSp delSp modSp add del">
        <pc:chgData name="Doug Tyson" userId="8cc5704abe1e0291" providerId="LiveId" clId="{7992C5D7-04EB-4A73-845E-6E3B7A39B8EA}" dt="2018-04-11T00:10:41.918" v="728" actId="2696"/>
        <pc:sldMkLst>
          <pc:docMk/>
          <pc:sldMk cId="3573241735" sldId="913"/>
        </pc:sldMkLst>
        <pc:spChg chg="del">
          <ac:chgData name="Doug Tyson" userId="8cc5704abe1e0291" providerId="LiveId" clId="{7992C5D7-04EB-4A73-845E-6E3B7A39B8EA}" dt="2018-04-11T00:05:56.580" v="660" actId="478"/>
          <ac:spMkLst>
            <pc:docMk/>
            <pc:sldMk cId="3573241735" sldId="913"/>
            <ac:spMk id="3" creationId="{CAD4828E-80D4-49C3-90A9-34FDA0FDE622}"/>
          </ac:spMkLst>
        </pc:spChg>
        <pc:spChg chg="add mod">
          <ac:chgData name="Doug Tyson" userId="8cc5704abe1e0291" providerId="LiveId" clId="{7992C5D7-04EB-4A73-845E-6E3B7A39B8EA}" dt="2018-04-11T00:09:25.795" v="715" actId="14100"/>
          <ac:spMkLst>
            <pc:docMk/>
            <pc:sldMk cId="3573241735" sldId="913"/>
            <ac:spMk id="4" creationId="{B99262F8-2964-4665-AB13-AF6B7A2D7FAA}"/>
          </ac:spMkLst>
        </pc:spChg>
        <pc:spChg chg="add mod">
          <ac:chgData name="Doug Tyson" userId="8cc5704abe1e0291" providerId="LiveId" clId="{7992C5D7-04EB-4A73-845E-6E3B7A39B8EA}" dt="2018-04-11T00:09:31.336" v="716" actId="1076"/>
          <ac:spMkLst>
            <pc:docMk/>
            <pc:sldMk cId="3573241735" sldId="913"/>
            <ac:spMk id="7" creationId="{40782DEC-FB0F-4C14-9E98-4561F7A58D0A}"/>
          </ac:spMkLst>
        </pc:spChg>
        <pc:spChg chg="add mod">
          <ac:chgData name="Doug Tyson" userId="8cc5704abe1e0291" providerId="LiveId" clId="{7992C5D7-04EB-4A73-845E-6E3B7A39B8EA}" dt="2018-04-11T00:09:40.818" v="718" actId="14100"/>
          <ac:spMkLst>
            <pc:docMk/>
            <pc:sldMk cId="3573241735" sldId="913"/>
            <ac:spMk id="9" creationId="{633CFFFC-CE9D-4370-A01B-2691C0EB712F}"/>
          </ac:spMkLst>
        </pc:spChg>
        <pc:spChg chg="add mod">
          <ac:chgData name="Doug Tyson" userId="8cc5704abe1e0291" providerId="LiveId" clId="{7992C5D7-04EB-4A73-845E-6E3B7A39B8EA}" dt="2018-04-11T00:10:00.840" v="723" actId="1076"/>
          <ac:spMkLst>
            <pc:docMk/>
            <pc:sldMk cId="3573241735" sldId="913"/>
            <ac:spMk id="11" creationId="{A4F5F3F6-77ED-4D61-BCDA-D916387F0139}"/>
          </ac:spMkLst>
        </pc:spChg>
        <pc:grpChg chg="del">
          <ac:chgData name="Doug Tyson" userId="8cc5704abe1e0291" providerId="LiveId" clId="{7992C5D7-04EB-4A73-845E-6E3B7A39B8EA}" dt="2018-04-11T00:05:57.496" v="661" actId="478"/>
          <ac:grpSpMkLst>
            <pc:docMk/>
            <pc:sldMk cId="3573241735" sldId="913"/>
            <ac:grpSpMk id="6" creationId="{90070E66-93EF-478B-B4BD-FC17DE1F04D1}"/>
          </ac:grpSpMkLst>
        </pc:grpChg>
        <pc:picChg chg="add mod">
          <ac:chgData name="Doug Tyson" userId="8cc5704abe1e0291" providerId="LiveId" clId="{7992C5D7-04EB-4A73-845E-6E3B7A39B8EA}" dt="2018-04-11T00:09:09.181" v="710" actId="1076"/>
          <ac:picMkLst>
            <pc:docMk/>
            <pc:sldMk cId="3573241735" sldId="913"/>
            <ac:picMk id="10" creationId="{052CE374-B6BE-4867-8D3A-4D0A7772A8A7}"/>
          </ac:picMkLst>
        </pc:picChg>
      </pc:sldChg>
      <pc:sldChg chg="addSp delSp modSp add">
        <pc:chgData name="Doug Tyson" userId="8cc5704abe1e0291" providerId="LiveId" clId="{7992C5D7-04EB-4A73-845E-6E3B7A39B8EA}" dt="2018-04-11T01:15:23.892" v="1759" actId="478"/>
        <pc:sldMkLst>
          <pc:docMk/>
          <pc:sldMk cId="2775042976" sldId="914"/>
        </pc:sldMkLst>
        <pc:spChg chg="del mod">
          <ac:chgData name="Doug Tyson" userId="8cc5704abe1e0291" providerId="LiveId" clId="{7992C5D7-04EB-4A73-845E-6E3B7A39B8EA}" dt="2018-04-11T01:15:23.892" v="1759" actId="478"/>
          <ac:spMkLst>
            <pc:docMk/>
            <pc:sldMk cId="2775042976" sldId="914"/>
            <ac:spMk id="4" creationId="{B99262F8-2964-4665-AB13-AF6B7A2D7FAA}"/>
          </ac:spMkLst>
        </pc:spChg>
        <pc:spChg chg="mod">
          <ac:chgData name="Doug Tyson" userId="8cc5704abe1e0291" providerId="LiveId" clId="{7992C5D7-04EB-4A73-845E-6E3B7A39B8EA}" dt="2018-04-11T01:15:01.178" v="1753" actId="1076"/>
          <ac:spMkLst>
            <pc:docMk/>
            <pc:sldMk cId="2775042976" sldId="914"/>
            <ac:spMk id="7" creationId="{40782DEC-FB0F-4C14-9E98-4561F7A58D0A}"/>
          </ac:spMkLst>
        </pc:spChg>
        <pc:spChg chg="del">
          <ac:chgData name="Doug Tyson" userId="8cc5704abe1e0291" providerId="LiveId" clId="{7992C5D7-04EB-4A73-845E-6E3B7A39B8EA}" dt="2018-04-11T01:15:23.892" v="1759" actId="478"/>
          <ac:spMkLst>
            <pc:docMk/>
            <pc:sldMk cId="2775042976" sldId="914"/>
            <ac:spMk id="9" creationId="{633CFFFC-CE9D-4370-A01B-2691C0EB712F}"/>
          </ac:spMkLst>
        </pc:spChg>
        <pc:spChg chg="del">
          <ac:chgData name="Doug Tyson" userId="8cc5704abe1e0291" providerId="LiveId" clId="{7992C5D7-04EB-4A73-845E-6E3B7A39B8EA}" dt="2018-04-11T01:15:23.892" v="1759" actId="478"/>
          <ac:spMkLst>
            <pc:docMk/>
            <pc:sldMk cId="2775042976" sldId="914"/>
            <ac:spMk id="11" creationId="{A4F5F3F6-77ED-4D61-BCDA-D916387F0139}"/>
          </ac:spMkLst>
        </pc:spChg>
        <pc:picChg chg="add del">
          <ac:chgData name="Doug Tyson" userId="8cc5704abe1e0291" providerId="LiveId" clId="{7992C5D7-04EB-4A73-845E-6E3B7A39B8EA}" dt="2018-04-11T00:12:44.657" v="746" actId="478"/>
          <ac:picMkLst>
            <pc:docMk/>
            <pc:sldMk cId="2775042976" sldId="914"/>
            <ac:picMk id="10" creationId="{052CE374-B6BE-4867-8D3A-4D0A7772A8A7}"/>
          </ac:picMkLst>
        </pc:picChg>
      </pc:sldChg>
      <pc:sldChg chg="addSp delSp modSp add">
        <pc:chgData name="Doug Tyson" userId="8cc5704abe1e0291" providerId="LiveId" clId="{7992C5D7-04EB-4A73-845E-6E3B7A39B8EA}" dt="2018-04-11T00:19:49.120" v="884" actId="2696"/>
        <pc:sldMkLst>
          <pc:docMk/>
          <pc:sldMk cId="838143232" sldId="915"/>
        </pc:sldMkLst>
        <pc:spChg chg="mod">
          <ac:chgData name="Doug Tyson" userId="8cc5704abe1e0291" providerId="LiveId" clId="{7992C5D7-04EB-4A73-845E-6E3B7A39B8EA}" dt="2018-04-11T00:10:33.184" v="726" actId="2696"/>
          <ac:spMkLst>
            <pc:docMk/>
            <pc:sldMk cId="838143232" sldId="915"/>
            <ac:spMk id="2" creationId="{860DE792-1FCA-41DC-9B89-A37150EE28E6}"/>
          </ac:spMkLst>
        </pc:spChg>
        <pc:spChg chg="add del mod">
          <ac:chgData name="Doug Tyson" userId="8cc5704abe1e0291" providerId="LiveId" clId="{7992C5D7-04EB-4A73-845E-6E3B7A39B8EA}" dt="2018-04-11T00:18:48.583" v="845" actId="478"/>
          <ac:spMkLst>
            <pc:docMk/>
            <pc:sldMk cId="838143232" sldId="915"/>
            <ac:spMk id="7" creationId="{EC486C5D-1726-45A0-992A-B7BAF8B0AEA5}"/>
          </ac:spMkLst>
        </pc:spChg>
        <pc:spChg chg="mod">
          <ac:chgData name="Doug Tyson" userId="8cc5704abe1e0291" providerId="LiveId" clId="{7992C5D7-04EB-4A73-845E-6E3B7A39B8EA}" dt="2018-04-11T00:15:35.159" v="778" actId="2696"/>
          <ac:spMkLst>
            <pc:docMk/>
            <pc:sldMk cId="838143232" sldId="915"/>
            <ac:spMk id="8" creationId="{C70E80B4-5AD8-4173-945E-871869C7BEB0}"/>
          </ac:spMkLst>
        </pc:spChg>
        <pc:spChg chg="del mod">
          <ac:chgData name="Doug Tyson" userId="8cc5704abe1e0291" providerId="LiveId" clId="{7992C5D7-04EB-4A73-845E-6E3B7A39B8EA}" dt="2018-04-11T00:14:09.543" v="759" actId="478"/>
          <ac:spMkLst>
            <pc:docMk/>
            <pc:sldMk cId="838143232" sldId="915"/>
            <ac:spMk id="10" creationId="{04ACED92-C337-4C3E-A50A-B2EEB79341C1}"/>
          </ac:spMkLst>
        </pc:spChg>
        <pc:spChg chg="add del">
          <ac:chgData name="Doug Tyson" userId="8cc5704abe1e0291" providerId="LiveId" clId="{7992C5D7-04EB-4A73-845E-6E3B7A39B8EA}" dt="2018-04-11T00:19:48.303" v="883" actId="478"/>
          <ac:spMkLst>
            <pc:docMk/>
            <pc:sldMk cId="838143232" sldId="915"/>
            <ac:spMk id="12" creationId="{9E78E102-F601-4258-AFDD-7FA7F42B6E41}"/>
          </ac:spMkLst>
        </pc:spChg>
        <pc:spChg chg="add">
          <ac:chgData name="Doug Tyson" userId="8cc5704abe1e0291" providerId="LiveId" clId="{7992C5D7-04EB-4A73-845E-6E3B7A39B8EA}" dt="2018-04-11T00:19:49.120" v="884" actId="2696"/>
          <ac:spMkLst>
            <pc:docMk/>
            <pc:sldMk cId="838143232" sldId="915"/>
            <ac:spMk id="14" creationId="{FC90C166-88A6-4806-99A9-EEA677B629A6}"/>
          </ac:spMkLst>
        </pc:spChg>
        <pc:picChg chg="add mod">
          <ac:chgData name="Doug Tyson" userId="8cc5704abe1e0291" providerId="LiveId" clId="{7992C5D7-04EB-4A73-845E-6E3B7A39B8EA}" dt="2018-04-11T00:14:47.313" v="769" actId="1076"/>
          <ac:picMkLst>
            <pc:docMk/>
            <pc:sldMk cId="838143232" sldId="915"/>
            <ac:picMk id="3" creationId="{5D5EE78A-6E3E-4DAB-9462-F2345AEB9B26}"/>
          </ac:picMkLst>
        </pc:picChg>
        <pc:picChg chg="add del mod">
          <ac:chgData name="Doug Tyson" userId="8cc5704abe1e0291" providerId="LiveId" clId="{7992C5D7-04EB-4A73-845E-6E3B7A39B8EA}" dt="2018-04-11T00:18:47.657" v="844" actId="478"/>
          <ac:picMkLst>
            <pc:docMk/>
            <pc:sldMk cId="838143232" sldId="915"/>
            <ac:picMk id="4" creationId="{6AD2A50F-ADC3-4918-9058-6D43CEEA2E4B}"/>
          </ac:picMkLst>
        </pc:picChg>
        <pc:picChg chg="del">
          <ac:chgData name="Doug Tyson" userId="8cc5704abe1e0291" providerId="LiveId" clId="{7992C5D7-04EB-4A73-845E-6E3B7A39B8EA}" dt="2018-04-11T00:13:09.695" v="748" actId="478"/>
          <ac:picMkLst>
            <pc:docMk/>
            <pc:sldMk cId="838143232" sldId="915"/>
            <ac:picMk id="5" creationId="{982ED2E9-0FC2-43A6-A944-36BCF6A21CE4}"/>
          </ac:picMkLst>
        </pc:picChg>
        <pc:picChg chg="del">
          <ac:chgData name="Doug Tyson" userId="8cc5704abe1e0291" providerId="LiveId" clId="{7992C5D7-04EB-4A73-845E-6E3B7A39B8EA}" dt="2018-04-11T00:14:05.465" v="757" actId="478"/>
          <ac:picMkLst>
            <pc:docMk/>
            <pc:sldMk cId="838143232" sldId="915"/>
            <ac:picMk id="6" creationId="{1FCA0369-334B-4E1E-A9A8-D7860AB66CE8}"/>
          </ac:picMkLst>
        </pc:picChg>
        <pc:picChg chg="add del">
          <ac:chgData name="Doug Tyson" userId="8cc5704abe1e0291" providerId="LiveId" clId="{7992C5D7-04EB-4A73-845E-6E3B7A39B8EA}" dt="2018-04-11T00:19:48.303" v="883" actId="478"/>
          <ac:picMkLst>
            <pc:docMk/>
            <pc:sldMk cId="838143232" sldId="915"/>
            <ac:picMk id="11" creationId="{5E0E3DA0-1F90-4541-BB38-3DD4753740DF}"/>
          </ac:picMkLst>
        </pc:picChg>
        <pc:picChg chg="add">
          <ac:chgData name="Doug Tyson" userId="8cc5704abe1e0291" providerId="LiveId" clId="{7992C5D7-04EB-4A73-845E-6E3B7A39B8EA}" dt="2018-04-11T00:19:49.120" v="884" actId="2696"/>
          <ac:picMkLst>
            <pc:docMk/>
            <pc:sldMk cId="838143232" sldId="915"/>
            <ac:picMk id="13" creationId="{662009DF-1276-478E-A5E9-01A779F69D4B}"/>
          </ac:picMkLst>
        </pc:picChg>
      </pc:sldChg>
      <pc:sldChg chg="modSp add del">
        <pc:chgData name="Doug Tyson" userId="8cc5704abe1e0291" providerId="LiveId" clId="{7992C5D7-04EB-4A73-845E-6E3B7A39B8EA}" dt="2018-04-11T00:15:49.636" v="780" actId="2696"/>
        <pc:sldMkLst>
          <pc:docMk/>
          <pc:sldMk cId="2382798800" sldId="916"/>
        </pc:sldMkLst>
        <pc:spChg chg="mod">
          <ac:chgData name="Doug Tyson" userId="8cc5704abe1e0291" providerId="LiveId" clId="{7992C5D7-04EB-4A73-845E-6E3B7A39B8EA}" dt="2018-04-11T00:10:37.068" v="727" actId="2696"/>
          <ac:spMkLst>
            <pc:docMk/>
            <pc:sldMk cId="2382798800" sldId="916"/>
            <ac:spMk id="2" creationId="{860DE792-1FCA-41DC-9B89-A37150EE28E6}"/>
          </ac:spMkLst>
        </pc:spChg>
      </pc:sldChg>
      <pc:sldChg chg="addSp modSp add">
        <pc:chgData name="Doug Tyson" userId="8cc5704abe1e0291" providerId="LiveId" clId="{7992C5D7-04EB-4A73-845E-6E3B7A39B8EA}" dt="2018-04-11T01:15:35.466" v="1762" actId="20577"/>
        <pc:sldMkLst>
          <pc:docMk/>
          <pc:sldMk cId="3505585578" sldId="917"/>
        </pc:sldMkLst>
        <pc:spChg chg="mod">
          <ac:chgData name="Doug Tyson" userId="8cc5704abe1e0291" providerId="LiveId" clId="{7992C5D7-04EB-4A73-845E-6E3B7A39B8EA}" dt="2018-04-11T00:19:40.406" v="881" actId="1037"/>
          <ac:spMkLst>
            <pc:docMk/>
            <pc:sldMk cId="3505585578" sldId="917"/>
            <ac:spMk id="7" creationId="{EC486C5D-1726-45A0-992A-B7BAF8B0AEA5}"/>
          </ac:spMkLst>
        </pc:spChg>
        <pc:spChg chg="add mod">
          <ac:chgData name="Doug Tyson" userId="8cc5704abe1e0291" providerId="LiveId" clId="{7992C5D7-04EB-4A73-845E-6E3B7A39B8EA}" dt="2018-04-11T01:15:35.466" v="1762" actId="20577"/>
          <ac:spMkLst>
            <pc:docMk/>
            <pc:sldMk cId="3505585578" sldId="917"/>
            <ac:spMk id="9" creationId="{4BF0A676-5210-42CC-98E6-5EFED4FF128C}"/>
          </ac:spMkLst>
        </pc:spChg>
        <pc:picChg chg="mod">
          <ac:chgData name="Doug Tyson" userId="8cc5704abe1e0291" providerId="LiveId" clId="{7992C5D7-04EB-4A73-845E-6E3B7A39B8EA}" dt="2018-04-11T00:19:41.048" v="882" actId="1076"/>
          <ac:picMkLst>
            <pc:docMk/>
            <pc:sldMk cId="3505585578" sldId="917"/>
            <ac:picMk id="4" creationId="{6AD2A50F-ADC3-4918-9058-6D43CEEA2E4B}"/>
          </ac:picMkLst>
        </pc:picChg>
      </pc:sldChg>
      <pc:sldChg chg="addSp delSp modSp add del">
        <pc:chgData name="Doug Tyson" userId="8cc5704abe1e0291" providerId="LiveId" clId="{7992C5D7-04EB-4A73-845E-6E3B7A39B8EA}" dt="2018-04-11T00:37:45.505" v="1155" actId="2696"/>
        <pc:sldMkLst>
          <pc:docMk/>
          <pc:sldMk cId="1039171985" sldId="918"/>
        </pc:sldMkLst>
        <pc:spChg chg="mod">
          <ac:chgData name="Doug Tyson" userId="8cc5704abe1e0291" providerId="LiveId" clId="{7992C5D7-04EB-4A73-845E-6E3B7A39B8EA}" dt="2018-04-11T00:34:14.671" v="1113" actId="2696"/>
          <ac:spMkLst>
            <pc:docMk/>
            <pc:sldMk cId="1039171985" sldId="918"/>
            <ac:spMk id="2" creationId="{860DE792-1FCA-41DC-9B89-A37150EE28E6}"/>
          </ac:spMkLst>
        </pc:spChg>
        <pc:spChg chg="add mod">
          <ac:chgData name="Doug Tyson" userId="8cc5704abe1e0291" providerId="LiveId" clId="{7992C5D7-04EB-4A73-845E-6E3B7A39B8EA}" dt="2018-04-11T00:35:50.482" v="1135" actId="1076"/>
          <ac:spMkLst>
            <pc:docMk/>
            <pc:sldMk cId="1039171985" sldId="918"/>
            <ac:spMk id="3" creationId="{434E40D9-75B6-4DAD-9056-828AC6FDA73E}"/>
          </ac:spMkLst>
        </pc:spChg>
        <pc:spChg chg="del">
          <ac:chgData name="Doug Tyson" userId="8cc5704abe1e0291" providerId="LiveId" clId="{7992C5D7-04EB-4A73-845E-6E3B7A39B8EA}" dt="2018-04-11T00:34:50.676" v="1116" actId="478"/>
          <ac:spMkLst>
            <pc:docMk/>
            <pc:sldMk cId="1039171985" sldId="918"/>
            <ac:spMk id="4" creationId="{B99262F8-2964-4665-AB13-AF6B7A2D7FAA}"/>
          </ac:spMkLst>
        </pc:spChg>
        <pc:spChg chg="add mod">
          <ac:chgData name="Doug Tyson" userId="8cc5704abe1e0291" providerId="LiveId" clId="{7992C5D7-04EB-4A73-845E-6E3B7A39B8EA}" dt="2018-04-11T00:37:27.388" v="1154" actId="20577"/>
          <ac:spMkLst>
            <pc:docMk/>
            <pc:sldMk cId="1039171985" sldId="918"/>
            <ac:spMk id="5" creationId="{278BE58D-3DFE-4592-87B1-22E5E820AC7E}"/>
          </ac:spMkLst>
        </pc:spChg>
        <pc:spChg chg="mod">
          <ac:chgData name="Doug Tyson" userId="8cc5704abe1e0291" providerId="LiveId" clId="{7992C5D7-04EB-4A73-845E-6E3B7A39B8EA}" dt="2018-04-11T00:35:53.402" v="1136" actId="1076"/>
          <ac:spMkLst>
            <pc:docMk/>
            <pc:sldMk cId="1039171985" sldId="918"/>
            <ac:spMk id="7" creationId="{40782DEC-FB0F-4C14-9E98-4561F7A58D0A}"/>
          </ac:spMkLst>
        </pc:spChg>
        <pc:spChg chg="mod">
          <ac:chgData name="Doug Tyson" userId="8cc5704abe1e0291" providerId="LiveId" clId="{7992C5D7-04EB-4A73-845E-6E3B7A39B8EA}" dt="2018-04-11T00:35:57.579" v="1137" actId="1076"/>
          <ac:spMkLst>
            <pc:docMk/>
            <pc:sldMk cId="1039171985" sldId="918"/>
            <ac:spMk id="9" creationId="{633CFFFC-CE9D-4370-A01B-2691C0EB712F}"/>
          </ac:spMkLst>
        </pc:spChg>
        <pc:picChg chg="mod">
          <ac:chgData name="Doug Tyson" userId="8cc5704abe1e0291" providerId="LiveId" clId="{7992C5D7-04EB-4A73-845E-6E3B7A39B8EA}" dt="2018-04-11T00:36:00.453" v="1138" actId="1076"/>
          <ac:picMkLst>
            <pc:docMk/>
            <pc:sldMk cId="1039171985" sldId="918"/>
            <ac:picMk id="10" creationId="{052CE374-B6BE-4867-8D3A-4D0A7772A8A7}"/>
          </ac:picMkLst>
        </pc:picChg>
      </pc:sldChg>
      <pc:sldChg chg="modSp add">
        <pc:chgData name="Doug Tyson" userId="8cc5704abe1e0291" providerId="LiveId" clId="{7992C5D7-04EB-4A73-845E-6E3B7A39B8EA}" dt="2018-04-11T01:17:51.288" v="1785" actId="2696"/>
        <pc:sldMkLst>
          <pc:docMk/>
          <pc:sldMk cId="1614280201" sldId="918"/>
        </pc:sldMkLst>
        <pc:spChg chg="mod">
          <ac:chgData name="Doug Tyson" userId="8cc5704abe1e0291" providerId="LiveId" clId="{7992C5D7-04EB-4A73-845E-6E3B7A39B8EA}" dt="2018-04-11T01:17:51.288" v="1785" actId="2696"/>
          <ac:spMkLst>
            <pc:docMk/>
            <pc:sldMk cId="1614280201" sldId="918"/>
            <ac:spMk id="13" creationId="{B1D1C48A-9EF7-4182-8B01-0C00E34E7A36}"/>
          </ac:spMkLst>
        </pc:spChg>
      </pc:sldChg>
      <pc:sldChg chg="addSp delSp modSp add">
        <pc:chgData name="Doug Tyson" userId="8cc5704abe1e0291" providerId="LiveId" clId="{7992C5D7-04EB-4A73-845E-6E3B7A39B8EA}" dt="2018-04-11T00:52:44.857" v="1405" actId="478"/>
        <pc:sldMkLst>
          <pc:docMk/>
          <pc:sldMk cId="3240954393" sldId="919"/>
        </pc:sldMkLst>
        <pc:spChg chg="mod">
          <ac:chgData name="Doug Tyson" userId="8cc5704abe1e0291" providerId="LiveId" clId="{7992C5D7-04EB-4A73-845E-6E3B7A39B8EA}" dt="2018-04-11T00:47:06.256" v="1312" actId="27636"/>
          <ac:spMkLst>
            <pc:docMk/>
            <pc:sldMk cId="3240954393" sldId="919"/>
            <ac:spMk id="2" creationId="{860DE792-1FCA-41DC-9B89-A37150EE28E6}"/>
          </ac:spMkLst>
        </pc:spChg>
        <pc:spChg chg="mod">
          <ac:chgData name="Doug Tyson" userId="8cc5704abe1e0291" providerId="LiveId" clId="{7992C5D7-04EB-4A73-845E-6E3B7A39B8EA}" dt="2018-04-11T00:47:50.320" v="1328" actId="404"/>
          <ac:spMkLst>
            <pc:docMk/>
            <pc:sldMk cId="3240954393" sldId="919"/>
            <ac:spMk id="6" creationId="{A2F55C02-6C10-442C-80C6-359CAD06D851}"/>
          </ac:spMkLst>
        </pc:spChg>
        <pc:spChg chg="add del mod">
          <ac:chgData name="Doug Tyson" userId="8cc5704abe1e0291" providerId="LiveId" clId="{7992C5D7-04EB-4A73-845E-6E3B7A39B8EA}" dt="2018-04-11T00:52:44.147" v="1404" actId="478"/>
          <ac:spMkLst>
            <pc:docMk/>
            <pc:sldMk cId="3240954393" sldId="919"/>
            <ac:spMk id="9" creationId="{822DD900-200A-4C91-8ED5-F097B96C1FF8}"/>
          </ac:spMkLst>
        </pc:spChg>
        <pc:grpChg chg="del">
          <ac:chgData name="Doug Tyson" userId="8cc5704abe1e0291" providerId="LiveId" clId="{7992C5D7-04EB-4A73-845E-6E3B7A39B8EA}" dt="2018-04-11T00:46:57.647" v="1310" actId="478"/>
          <ac:grpSpMkLst>
            <pc:docMk/>
            <pc:sldMk cId="3240954393" sldId="919"/>
            <ac:grpSpMk id="10" creationId="{ED508C34-A93D-4DC3-B077-930B203F9DA0}"/>
          </ac:grpSpMkLst>
        </pc:grpChg>
        <pc:picChg chg="del">
          <ac:chgData name="Doug Tyson" userId="8cc5704abe1e0291" providerId="LiveId" clId="{7992C5D7-04EB-4A73-845E-6E3B7A39B8EA}" dt="2018-04-11T00:46:56.859" v="1309" actId="478"/>
          <ac:picMkLst>
            <pc:docMk/>
            <pc:sldMk cId="3240954393" sldId="919"/>
            <ac:picMk id="4" creationId="{9DB2E830-9F8A-4E2C-BBC0-70B6DEF294A9}"/>
          </ac:picMkLst>
        </pc:picChg>
        <pc:picChg chg="add del mod">
          <ac:chgData name="Doug Tyson" userId="8cc5704abe1e0291" providerId="LiveId" clId="{7992C5D7-04EB-4A73-845E-6E3B7A39B8EA}" dt="2018-04-11T00:52:44.857" v="1405" actId="478"/>
          <ac:picMkLst>
            <pc:docMk/>
            <pc:sldMk cId="3240954393" sldId="919"/>
            <ac:picMk id="5" creationId="{0019347B-859B-4CBB-8DD8-5BDCD2E62360}"/>
          </ac:picMkLst>
        </pc:picChg>
      </pc:sldChg>
      <pc:sldChg chg="modSp add">
        <pc:chgData name="Doug Tyson" userId="8cc5704abe1e0291" providerId="LiveId" clId="{7992C5D7-04EB-4A73-845E-6E3B7A39B8EA}" dt="2018-04-11T01:19:54.412" v="1827" actId="20577"/>
        <pc:sldMkLst>
          <pc:docMk/>
          <pc:sldMk cId="448057890" sldId="920"/>
        </pc:sldMkLst>
        <pc:spChg chg="mod">
          <ac:chgData name="Doug Tyson" userId="8cc5704abe1e0291" providerId="LiveId" clId="{7992C5D7-04EB-4A73-845E-6E3B7A39B8EA}" dt="2018-04-11T01:19:54.412" v="1827" actId="20577"/>
          <ac:spMkLst>
            <pc:docMk/>
            <pc:sldMk cId="448057890" sldId="920"/>
            <ac:spMk id="9" creationId="{822DD900-200A-4C91-8ED5-F097B96C1FF8}"/>
          </ac:spMkLst>
        </pc:spChg>
      </pc:sldChg>
      <pc:sldChg chg="add del">
        <pc:chgData name="Doug Tyson" userId="8cc5704abe1e0291" providerId="LiveId" clId="{7992C5D7-04EB-4A73-845E-6E3B7A39B8EA}" dt="2018-04-11T00:52:40.181" v="1402" actId="2696"/>
        <pc:sldMkLst>
          <pc:docMk/>
          <pc:sldMk cId="3369287956" sldId="920"/>
        </pc:sldMkLst>
      </pc:sldChg>
      <pc:sldChg chg="addSp delSp modSp add">
        <pc:chgData name="Doug Tyson" userId="8cc5704abe1e0291" providerId="LiveId" clId="{7992C5D7-04EB-4A73-845E-6E3B7A39B8EA}" dt="2018-04-11T01:20:39.541" v="1843" actId="478"/>
        <pc:sldMkLst>
          <pc:docMk/>
          <pc:sldMk cId="1376280781" sldId="921"/>
        </pc:sldMkLst>
        <pc:spChg chg="mod">
          <ac:chgData name="Doug Tyson" userId="8cc5704abe1e0291" providerId="LiveId" clId="{7992C5D7-04EB-4A73-845E-6E3B7A39B8EA}" dt="2018-04-11T00:54:09.123" v="1450" actId="20577"/>
          <ac:spMkLst>
            <pc:docMk/>
            <pc:sldMk cId="1376280781" sldId="921"/>
            <ac:spMk id="6" creationId="{A2F55C02-6C10-442C-80C6-359CAD06D851}"/>
          </ac:spMkLst>
        </pc:spChg>
        <pc:spChg chg="add del mod">
          <ac:chgData name="Doug Tyson" userId="8cc5704abe1e0291" providerId="LiveId" clId="{7992C5D7-04EB-4A73-845E-6E3B7A39B8EA}" dt="2018-04-11T01:20:36.911" v="1842" actId="478"/>
          <ac:spMkLst>
            <pc:docMk/>
            <pc:sldMk cId="1376280781" sldId="921"/>
            <ac:spMk id="7" creationId="{A73805BD-7559-4A5B-87E3-8F7249BBF395}"/>
          </ac:spMkLst>
        </pc:spChg>
        <pc:spChg chg="mod">
          <ac:chgData name="Doug Tyson" userId="8cc5704abe1e0291" providerId="LiveId" clId="{7992C5D7-04EB-4A73-845E-6E3B7A39B8EA}" dt="2018-04-11T01:20:34.712" v="1841" actId="20577"/>
          <ac:spMkLst>
            <pc:docMk/>
            <pc:sldMk cId="1376280781" sldId="921"/>
            <ac:spMk id="9" creationId="{822DD900-200A-4C91-8ED5-F097B96C1FF8}"/>
          </ac:spMkLst>
        </pc:spChg>
        <pc:spChg chg="add del mod">
          <ac:chgData name="Doug Tyson" userId="8cc5704abe1e0291" providerId="LiveId" clId="{7992C5D7-04EB-4A73-845E-6E3B7A39B8EA}" dt="2018-04-11T01:20:39.541" v="1843" actId="478"/>
          <ac:spMkLst>
            <pc:docMk/>
            <pc:sldMk cId="1376280781" sldId="921"/>
            <ac:spMk id="10" creationId="{18571119-0DE1-4475-91A4-0CD19D97ED49}"/>
          </ac:spMkLst>
        </pc:spChg>
        <pc:picChg chg="add mod">
          <ac:chgData name="Doug Tyson" userId="8cc5704abe1e0291" providerId="LiveId" clId="{7992C5D7-04EB-4A73-845E-6E3B7A39B8EA}" dt="2018-04-11T00:56:49.271" v="1464" actId="1076"/>
          <ac:picMkLst>
            <pc:docMk/>
            <pc:sldMk cId="1376280781" sldId="921"/>
            <ac:picMk id="3" creationId="{1822EC45-D5ED-45EA-9240-09934B9533A9}"/>
          </ac:picMkLst>
        </pc:picChg>
        <pc:picChg chg="add mod">
          <ac:chgData name="Doug Tyson" userId="8cc5704abe1e0291" providerId="LiveId" clId="{7992C5D7-04EB-4A73-845E-6E3B7A39B8EA}" dt="2018-04-11T01:05:51.051" v="1605" actId="1076"/>
          <ac:picMkLst>
            <pc:docMk/>
            <pc:sldMk cId="1376280781" sldId="921"/>
            <ac:picMk id="4" creationId="{3B134962-8D7F-4617-8050-0602574D2CA5}"/>
          </ac:picMkLst>
        </pc:picChg>
        <pc:picChg chg="del">
          <ac:chgData name="Doug Tyson" userId="8cc5704abe1e0291" providerId="LiveId" clId="{7992C5D7-04EB-4A73-845E-6E3B7A39B8EA}" dt="2018-04-11T00:56:14.236" v="1452" actId="478"/>
          <ac:picMkLst>
            <pc:docMk/>
            <pc:sldMk cId="1376280781" sldId="921"/>
            <ac:picMk id="5" creationId="{0019347B-859B-4CBB-8DD8-5BDCD2E62360}"/>
          </ac:picMkLst>
        </pc:picChg>
      </pc:sldChg>
      <pc:sldChg chg="addSp delSp modSp add">
        <pc:chgData name="Doug Tyson" userId="8cc5704abe1e0291" providerId="LiveId" clId="{7992C5D7-04EB-4A73-845E-6E3B7A39B8EA}" dt="2018-04-11T01:12:51.333" v="1725" actId="20577"/>
        <pc:sldMkLst>
          <pc:docMk/>
          <pc:sldMk cId="848688400" sldId="922"/>
        </pc:sldMkLst>
        <pc:spChg chg="add del">
          <ac:chgData name="Doug Tyson" userId="8cc5704abe1e0291" providerId="LiveId" clId="{7992C5D7-04EB-4A73-845E-6E3B7A39B8EA}" dt="2018-04-11T01:06:24.913" v="1618" actId="478"/>
          <ac:spMkLst>
            <pc:docMk/>
            <pc:sldMk cId="848688400" sldId="922"/>
            <ac:spMk id="7" creationId="{4132DFE5-5D62-428E-A939-ED38CA16A5A5}"/>
          </ac:spMkLst>
        </pc:spChg>
        <pc:spChg chg="add mod">
          <ac:chgData name="Doug Tyson" userId="8cc5704abe1e0291" providerId="LiveId" clId="{7992C5D7-04EB-4A73-845E-6E3B7A39B8EA}" dt="2018-04-11T01:12:51.333" v="1725" actId="20577"/>
          <ac:spMkLst>
            <pc:docMk/>
            <pc:sldMk cId="848688400" sldId="922"/>
            <ac:spMk id="8" creationId="{964ECA0A-54A5-4FED-9D09-B9112D75E868}"/>
          </ac:spMkLst>
        </pc:spChg>
        <pc:spChg chg="add del mod">
          <ac:chgData name="Doug Tyson" userId="8cc5704abe1e0291" providerId="LiveId" clId="{7992C5D7-04EB-4A73-845E-6E3B7A39B8EA}" dt="2018-04-11T01:07:21.633" v="1637" actId="478"/>
          <ac:spMkLst>
            <pc:docMk/>
            <pc:sldMk cId="848688400" sldId="922"/>
            <ac:spMk id="9" creationId="{822DD900-200A-4C91-8ED5-F097B96C1FF8}"/>
          </ac:spMkLst>
        </pc:spChg>
        <pc:spChg chg="add del mod">
          <ac:chgData name="Doug Tyson" userId="8cc5704abe1e0291" providerId="LiveId" clId="{7992C5D7-04EB-4A73-845E-6E3B7A39B8EA}" dt="2018-04-11T01:12:49.857" v="1724" actId="478"/>
          <ac:spMkLst>
            <pc:docMk/>
            <pc:sldMk cId="848688400" sldId="922"/>
            <ac:spMk id="11" creationId="{69E06BD2-6896-4FC6-B5CF-0378935E2028}"/>
          </ac:spMkLst>
        </pc:spChg>
        <pc:picChg chg="del">
          <ac:chgData name="Doug Tyson" userId="8cc5704abe1e0291" providerId="LiveId" clId="{7992C5D7-04EB-4A73-845E-6E3B7A39B8EA}" dt="2018-04-11T01:06:42.867" v="1623" actId="478"/>
          <ac:picMkLst>
            <pc:docMk/>
            <pc:sldMk cId="848688400" sldId="922"/>
            <ac:picMk id="4" creationId="{3B134962-8D7F-4617-8050-0602574D2CA5}"/>
          </ac:picMkLst>
        </pc:picChg>
        <pc:picChg chg="add">
          <ac:chgData name="Doug Tyson" userId="8cc5704abe1e0291" providerId="LiveId" clId="{7992C5D7-04EB-4A73-845E-6E3B7A39B8EA}" dt="2018-04-11T01:10:08.110" v="1692" actId="20577"/>
          <ac:picMkLst>
            <pc:docMk/>
            <pc:sldMk cId="848688400" sldId="922"/>
            <ac:picMk id="10" creationId="{CDB2CE63-52AF-462C-9A2F-C75DF5680119}"/>
          </ac:picMkLst>
        </pc:picChg>
      </pc:sldChg>
      <pc:sldChg chg="addSp modSp add">
        <pc:chgData name="Doug Tyson" userId="8cc5704abe1e0291" providerId="LiveId" clId="{7992C5D7-04EB-4A73-845E-6E3B7A39B8EA}" dt="2018-04-11T01:12:17.942" v="1711" actId="1036"/>
        <pc:sldMkLst>
          <pc:docMk/>
          <pc:sldMk cId="2811598221" sldId="923"/>
        </pc:sldMkLst>
        <pc:spChg chg="add mod">
          <ac:chgData name="Doug Tyson" userId="8cc5704abe1e0291" providerId="LiveId" clId="{7992C5D7-04EB-4A73-845E-6E3B7A39B8EA}" dt="2018-04-11T01:12:17.942" v="1711" actId="1036"/>
          <ac:spMkLst>
            <pc:docMk/>
            <pc:sldMk cId="2811598221" sldId="923"/>
            <ac:spMk id="7" creationId="{DF344CC1-C127-4130-A8C2-FBC15DDE9F77}"/>
          </ac:spMkLst>
        </pc:spChg>
        <pc:spChg chg="mod">
          <ac:chgData name="Doug Tyson" userId="8cc5704abe1e0291" providerId="LiveId" clId="{7992C5D7-04EB-4A73-845E-6E3B7A39B8EA}" dt="2018-04-11T01:09:44.037" v="1687" actId="20577"/>
          <ac:spMkLst>
            <pc:docMk/>
            <pc:sldMk cId="2811598221" sldId="923"/>
            <ac:spMk id="9" creationId="{822DD900-200A-4C91-8ED5-F097B96C1FF8}"/>
          </ac:spMkLst>
        </pc:spChg>
      </pc:sldChg>
      <pc:sldChg chg="delSp add">
        <pc:chgData name="Doug Tyson" userId="8cc5704abe1e0291" providerId="LiveId" clId="{7992C5D7-04EB-4A73-845E-6E3B7A39B8EA}" dt="2018-04-11T01:13:20.842" v="1732" actId="478"/>
        <pc:sldMkLst>
          <pc:docMk/>
          <pc:sldMk cId="2084315923" sldId="924"/>
        </pc:sldMkLst>
        <pc:spChg chg="del">
          <ac:chgData name="Doug Tyson" userId="8cc5704abe1e0291" providerId="LiveId" clId="{7992C5D7-04EB-4A73-845E-6E3B7A39B8EA}" dt="2018-04-11T01:13:20.842" v="1732" actId="478"/>
          <ac:spMkLst>
            <pc:docMk/>
            <pc:sldMk cId="2084315923" sldId="924"/>
            <ac:spMk id="7" creationId="{1DD8A320-6F90-4F5A-9D1C-224182CD7375}"/>
          </ac:spMkLst>
        </pc:spChg>
        <pc:spChg chg="del">
          <ac:chgData name="Doug Tyson" userId="8cc5704abe1e0291" providerId="LiveId" clId="{7992C5D7-04EB-4A73-845E-6E3B7A39B8EA}" dt="2018-04-11T01:13:20.842" v="1732" actId="478"/>
          <ac:spMkLst>
            <pc:docMk/>
            <pc:sldMk cId="2084315923" sldId="924"/>
            <ac:spMk id="10" creationId="{87327002-5863-445D-AD1C-D6FCD5D6A661}"/>
          </ac:spMkLst>
        </pc:spChg>
        <pc:graphicFrameChg chg="del">
          <ac:chgData name="Doug Tyson" userId="8cc5704abe1e0291" providerId="LiveId" clId="{7992C5D7-04EB-4A73-845E-6E3B7A39B8EA}" dt="2018-04-11T01:13:20.842" v="1732" actId="478"/>
          <ac:graphicFrameMkLst>
            <pc:docMk/>
            <pc:sldMk cId="2084315923" sldId="924"/>
            <ac:graphicFrameMk id="8" creationId="{5701D803-18E0-4620-98A2-8913E6FA84FA}"/>
          </ac:graphicFrameMkLst>
        </pc:graphicFrameChg>
      </pc:sldChg>
      <pc:sldChg chg="delSp add">
        <pc:chgData name="Doug Tyson" userId="8cc5704abe1e0291" providerId="LiveId" clId="{7992C5D7-04EB-4A73-845E-6E3B7A39B8EA}" dt="2018-04-11T01:13:15.669" v="1731" actId="478"/>
        <pc:sldMkLst>
          <pc:docMk/>
          <pc:sldMk cId="2677495601" sldId="925"/>
        </pc:sldMkLst>
        <pc:spChg chg="del">
          <ac:chgData name="Doug Tyson" userId="8cc5704abe1e0291" providerId="LiveId" clId="{7992C5D7-04EB-4A73-845E-6E3B7A39B8EA}" dt="2018-04-11T01:13:15.669" v="1731" actId="478"/>
          <ac:spMkLst>
            <pc:docMk/>
            <pc:sldMk cId="2677495601" sldId="925"/>
            <ac:spMk id="10" creationId="{87327002-5863-445D-AD1C-D6FCD5D6A661}"/>
          </ac:spMkLst>
        </pc:spChg>
      </pc:sldChg>
      <pc:sldChg chg="add">
        <pc:chgData name="Doug Tyson" userId="8cc5704abe1e0291" providerId="LiveId" clId="{7992C5D7-04EB-4A73-845E-6E3B7A39B8EA}" dt="2018-04-11T01:13:10.067" v="1728" actId="2696"/>
        <pc:sldMkLst>
          <pc:docMk/>
          <pc:sldMk cId="3321345239" sldId="926"/>
        </pc:sldMkLst>
      </pc:sldChg>
      <pc:sldChg chg="add del">
        <pc:chgData name="Doug Tyson" userId="8cc5704abe1e0291" providerId="LiveId" clId="{7992C5D7-04EB-4A73-845E-6E3B7A39B8EA}" dt="2018-04-11T01:13:12.229" v="1730" actId="2696"/>
        <pc:sldMkLst>
          <pc:docMk/>
          <pc:sldMk cId="1558063054" sldId="927"/>
        </pc:sldMkLst>
      </pc:sldChg>
      <pc:sldChg chg="delSp add">
        <pc:chgData name="Doug Tyson" userId="8cc5704abe1e0291" providerId="LiveId" clId="{7992C5D7-04EB-4A73-845E-6E3B7A39B8EA}" dt="2018-04-11T01:13:48.810" v="1737" actId="478"/>
        <pc:sldMkLst>
          <pc:docMk/>
          <pc:sldMk cId="3412588667" sldId="927"/>
        </pc:sldMkLst>
        <pc:spChg chg="del">
          <ac:chgData name="Doug Tyson" userId="8cc5704abe1e0291" providerId="LiveId" clId="{7992C5D7-04EB-4A73-845E-6E3B7A39B8EA}" dt="2018-04-11T01:13:48.810" v="1737" actId="478"/>
          <ac:spMkLst>
            <pc:docMk/>
            <pc:sldMk cId="3412588667" sldId="927"/>
            <ac:spMk id="4" creationId="{59F76547-329A-4C4A-99AB-08F9D51D21D2}"/>
          </ac:spMkLst>
        </pc:spChg>
        <pc:spChg chg="del">
          <ac:chgData name="Doug Tyson" userId="8cc5704abe1e0291" providerId="LiveId" clId="{7992C5D7-04EB-4A73-845E-6E3B7A39B8EA}" dt="2018-04-11T01:13:48.810" v="1737" actId="478"/>
          <ac:spMkLst>
            <pc:docMk/>
            <pc:sldMk cId="3412588667" sldId="927"/>
            <ac:spMk id="6" creationId="{45B0B682-BB39-454E-82B9-BDEB64624730}"/>
          </ac:spMkLst>
        </pc:spChg>
      </pc:sldChg>
      <pc:sldChg chg="delSp add">
        <pc:chgData name="Doug Tyson" userId="8cc5704abe1e0291" providerId="LiveId" clId="{7992C5D7-04EB-4A73-845E-6E3B7A39B8EA}" dt="2018-04-11T01:13:45.418" v="1736" actId="478"/>
        <pc:sldMkLst>
          <pc:docMk/>
          <pc:sldMk cId="324288952" sldId="928"/>
        </pc:sldMkLst>
        <pc:spChg chg="del">
          <ac:chgData name="Doug Tyson" userId="8cc5704abe1e0291" providerId="LiveId" clId="{7992C5D7-04EB-4A73-845E-6E3B7A39B8EA}" dt="2018-04-11T01:13:45.418" v="1736" actId="478"/>
          <ac:spMkLst>
            <pc:docMk/>
            <pc:sldMk cId="324288952" sldId="928"/>
            <ac:spMk id="6" creationId="{45B0B682-BB39-454E-82B9-BDEB64624730}"/>
          </ac:spMkLst>
        </pc:spChg>
      </pc:sldChg>
      <pc:sldChg chg="add">
        <pc:chgData name="Doug Tyson" userId="8cc5704abe1e0291" providerId="LiveId" clId="{7992C5D7-04EB-4A73-845E-6E3B7A39B8EA}" dt="2018-04-11T01:14:13.694" v="1739" actId="2696"/>
        <pc:sldMkLst>
          <pc:docMk/>
          <pc:sldMk cId="1581646447" sldId="929"/>
        </pc:sldMkLst>
      </pc:sldChg>
      <pc:sldChg chg="add">
        <pc:chgData name="Doug Tyson" userId="8cc5704abe1e0291" providerId="LiveId" clId="{7992C5D7-04EB-4A73-845E-6E3B7A39B8EA}" dt="2018-04-11T01:14:29.412" v="1746" actId="2696"/>
        <pc:sldMkLst>
          <pc:docMk/>
          <pc:sldMk cId="2055207226" sldId="930"/>
        </pc:sldMkLst>
      </pc:sldChg>
      <pc:sldChg chg="delSp add">
        <pc:chgData name="Doug Tyson" userId="8cc5704abe1e0291" providerId="LiveId" clId="{7992C5D7-04EB-4A73-845E-6E3B7A39B8EA}" dt="2018-04-11T01:15:14.899" v="1758" actId="478"/>
        <pc:sldMkLst>
          <pc:docMk/>
          <pc:sldMk cId="955320788" sldId="931"/>
        </pc:sldMkLst>
        <pc:spChg chg="del">
          <ac:chgData name="Doug Tyson" userId="8cc5704abe1e0291" providerId="LiveId" clId="{7992C5D7-04EB-4A73-845E-6E3B7A39B8EA}" dt="2018-04-11T01:15:14.899" v="1758" actId="478"/>
          <ac:spMkLst>
            <pc:docMk/>
            <pc:sldMk cId="955320788" sldId="931"/>
            <ac:spMk id="9" creationId="{633CFFFC-CE9D-4370-A01B-2691C0EB712F}"/>
          </ac:spMkLst>
        </pc:spChg>
        <pc:spChg chg="del">
          <ac:chgData name="Doug Tyson" userId="8cc5704abe1e0291" providerId="LiveId" clId="{7992C5D7-04EB-4A73-845E-6E3B7A39B8EA}" dt="2018-04-11T01:15:14.899" v="1758" actId="478"/>
          <ac:spMkLst>
            <pc:docMk/>
            <pc:sldMk cId="955320788" sldId="931"/>
            <ac:spMk id="11" creationId="{A4F5F3F6-77ED-4D61-BCDA-D916387F0139}"/>
          </ac:spMkLst>
        </pc:spChg>
      </pc:sldChg>
      <pc:sldChg chg="add del">
        <pc:chgData name="Doug Tyson" userId="8cc5704abe1e0291" providerId="LiveId" clId="{7992C5D7-04EB-4A73-845E-6E3B7A39B8EA}" dt="2018-04-11T01:14:49.275" v="1750" actId="2696"/>
        <pc:sldMkLst>
          <pc:docMk/>
          <pc:sldMk cId="2015499597" sldId="931"/>
        </pc:sldMkLst>
      </pc:sldChg>
      <pc:sldChg chg="delSp add">
        <pc:chgData name="Doug Tyson" userId="8cc5704abe1e0291" providerId="LiveId" clId="{7992C5D7-04EB-4A73-845E-6E3B7A39B8EA}" dt="2018-04-11T01:15:10.955" v="1757" actId="478"/>
        <pc:sldMkLst>
          <pc:docMk/>
          <pc:sldMk cId="1754406126" sldId="932"/>
        </pc:sldMkLst>
        <pc:spChg chg="del">
          <ac:chgData name="Doug Tyson" userId="8cc5704abe1e0291" providerId="LiveId" clId="{7992C5D7-04EB-4A73-845E-6E3B7A39B8EA}" dt="2018-04-11T01:15:10.955" v="1757" actId="478"/>
          <ac:spMkLst>
            <pc:docMk/>
            <pc:sldMk cId="1754406126" sldId="932"/>
            <ac:spMk id="11" creationId="{A4F5F3F6-77ED-4D61-BCDA-D916387F0139}"/>
          </ac:spMkLst>
        </pc:spChg>
      </pc:sldChg>
      <pc:sldChg chg="add">
        <pc:chgData name="Doug Tyson" userId="8cc5704abe1e0291" providerId="LiveId" clId="{7992C5D7-04EB-4A73-845E-6E3B7A39B8EA}" dt="2018-04-11T01:15:04.528" v="1756" actId="2696"/>
        <pc:sldMkLst>
          <pc:docMk/>
          <pc:sldMk cId="3556463674" sldId="933"/>
        </pc:sldMkLst>
      </pc:sldChg>
      <pc:sldChg chg="add">
        <pc:chgData name="Doug Tyson" userId="8cc5704abe1e0291" providerId="LiveId" clId="{7992C5D7-04EB-4A73-845E-6E3B7A39B8EA}" dt="2018-04-11T01:15:31.819" v="1760" actId="2696"/>
        <pc:sldMkLst>
          <pc:docMk/>
          <pc:sldMk cId="3271069500" sldId="934"/>
        </pc:sldMkLst>
      </pc:sldChg>
      <pc:sldChg chg="add">
        <pc:chgData name="Doug Tyson" userId="8cc5704abe1e0291" providerId="LiveId" clId="{7992C5D7-04EB-4A73-845E-6E3B7A39B8EA}" dt="2018-04-11T01:15:41.047" v="1763" actId="2696"/>
        <pc:sldMkLst>
          <pc:docMk/>
          <pc:sldMk cId="2601606912" sldId="935"/>
        </pc:sldMkLst>
      </pc:sldChg>
      <pc:sldChg chg="modSp add">
        <pc:chgData name="Doug Tyson" userId="8cc5704abe1e0291" providerId="LiveId" clId="{7992C5D7-04EB-4A73-845E-6E3B7A39B8EA}" dt="2018-04-11T01:18:23.490" v="1794" actId="20577"/>
        <pc:sldMkLst>
          <pc:docMk/>
          <pc:sldMk cId="40844463" sldId="936"/>
        </pc:sldMkLst>
        <pc:spChg chg="mod">
          <ac:chgData name="Doug Tyson" userId="8cc5704abe1e0291" providerId="LiveId" clId="{7992C5D7-04EB-4A73-845E-6E3B7A39B8EA}" dt="2018-04-11T01:18:23.490" v="1794" actId="20577"/>
          <ac:spMkLst>
            <pc:docMk/>
            <pc:sldMk cId="40844463" sldId="936"/>
            <ac:spMk id="13" creationId="{B1D1C48A-9EF7-4182-8B01-0C00E34E7A36}"/>
          </ac:spMkLst>
        </pc:spChg>
      </pc:sldChg>
      <pc:sldChg chg="add">
        <pc:chgData name="Doug Tyson" userId="8cc5704abe1e0291" providerId="LiveId" clId="{7992C5D7-04EB-4A73-845E-6E3B7A39B8EA}" dt="2018-04-11T01:15:54.816" v="1767" actId="2696"/>
        <pc:sldMkLst>
          <pc:docMk/>
          <pc:sldMk cId="1369083842" sldId="937"/>
        </pc:sldMkLst>
      </pc:sldChg>
      <pc:sldChg chg="delSp add">
        <pc:chgData name="Doug Tyson" userId="8cc5704abe1e0291" providerId="LiveId" clId="{7992C5D7-04EB-4A73-845E-6E3B7A39B8EA}" dt="2018-04-11T01:18:48.476" v="1797" actId="478"/>
        <pc:sldMkLst>
          <pc:docMk/>
          <pc:sldMk cId="4085223251" sldId="938"/>
        </pc:sldMkLst>
        <pc:picChg chg="del">
          <ac:chgData name="Doug Tyson" userId="8cc5704abe1e0291" providerId="LiveId" clId="{7992C5D7-04EB-4A73-845E-6E3B7A39B8EA}" dt="2018-04-11T01:18:48.476" v="1797" actId="478"/>
          <ac:picMkLst>
            <pc:docMk/>
            <pc:sldMk cId="4085223251" sldId="938"/>
            <ac:picMk id="3" creationId="{1520125D-4CAB-44D0-9AB3-1EC5B7E7AB8F}"/>
          </ac:picMkLst>
        </pc:picChg>
        <pc:picChg chg="del">
          <ac:chgData name="Doug Tyson" userId="8cc5704abe1e0291" providerId="LiveId" clId="{7992C5D7-04EB-4A73-845E-6E3B7A39B8EA}" dt="2018-04-11T01:18:48.476" v="1797" actId="478"/>
          <ac:picMkLst>
            <pc:docMk/>
            <pc:sldMk cId="4085223251" sldId="938"/>
            <ac:picMk id="4" creationId="{FEAADC0F-A526-486C-A264-346691C0E1F4}"/>
          </ac:picMkLst>
        </pc:picChg>
      </pc:sldChg>
      <pc:sldChg chg="add">
        <pc:chgData name="Doug Tyson" userId="8cc5704abe1e0291" providerId="LiveId" clId="{7992C5D7-04EB-4A73-845E-6E3B7A39B8EA}" dt="2018-04-11T01:18:45.186" v="1796" actId="2696"/>
        <pc:sldMkLst>
          <pc:docMk/>
          <pc:sldMk cId="2194916107" sldId="939"/>
        </pc:sldMkLst>
      </pc:sldChg>
      <pc:sldChg chg="modSp add">
        <pc:chgData name="Doug Tyson" userId="8cc5704abe1e0291" providerId="LiveId" clId="{7992C5D7-04EB-4A73-845E-6E3B7A39B8EA}" dt="2018-04-11T01:19:37.479" v="1818" actId="20577"/>
        <pc:sldMkLst>
          <pc:docMk/>
          <pc:sldMk cId="1788238958" sldId="940"/>
        </pc:sldMkLst>
        <pc:spChg chg="mod">
          <ac:chgData name="Doug Tyson" userId="8cc5704abe1e0291" providerId="LiveId" clId="{7992C5D7-04EB-4A73-845E-6E3B7A39B8EA}" dt="2018-04-11T01:19:37.479" v="1818" actId="20577"/>
          <ac:spMkLst>
            <pc:docMk/>
            <pc:sldMk cId="1788238958" sldId="940"/>
            <ac:spMk id="9" creationId="{822DD900-200A-4C91-8ED5-F097B96C1FF8}"/>
          </ac:spMkLst>
        </pc:spChg>
      </pc:sldChg>
      <pc:sldChg chg="modSp add">
        <pc:chgData name="Doug Tyson" userId="8cc5704abe1e0291" providerId="LiveId" clId="{7992C5D7-04EB-4A73-845E-6E3B7A39B8EA}" dt="2018-04-11T01:19:19.281" v="1809" actId="20577"/>
        <pc:sldMkLst>
          <pc:docMk/>
          <pc:sldMk cId="2684144328" sldId="941"/>
        </pc:sldMkLst>
        <pc:spChg chg="mod">
          <ac:chgData name="Doug Tyson" userId="8cc5704abe1e0291" providerId="LiveId" clId="{7992C5D7-04EB-4A73-845E-6E3B7A39B8EA}" dt="2018-04-11T01:19:19.281" v="1809" actId="20577"/>
          <ac:spMkLst>
            <pc:docMk/>
            <pc:sldMk cId="2684144328" sldId="941"/>
            <ac:spMk id="9" creationId="{822DD900-200A-4C91-8ED5-F097B96C1FF8}"/>
          </ac:spMkLst>
        </pc:spChg>
      </pc:sldChg>
      <pc:sldChg chg="add">
        <pc:chgData name="Doug Tyson" userId="8cc5704abe1e0291" providerId="LiveId" clId="{7992C5D7-04EB-4A73-845E-6E3B7A39B8EA}" dt="2018-04-11T01:19:05.468" v="1801" actId="2696"/>
        <pc:sldMkLst>
          <pc:docMk/>
          <pc:sldMk cId="1410518229" sldId="942"/>
        </pc:sldMkLst>
      </pc:sldChg>
      <pc:sldChg chg="delSp modSp add">
        <pc:chgData name="Doug Tyson" userId="8cc5704abe1e0291" providerId="LiveId" clId="{7992C5D7-04EB-4A73-845E-6E3B7A39B8EA}" dt="2018-04-11T01:21:07.156" v="1856" actId="20577"/>
        <pc:sldMkLst>
          <pc:docMk/>
          <pc:sldMk cId="1693582777" sldId="943"/>
        </pc:sldMkLst>
        <pc:spChg chg="del">
          <ac:chgData name="Doug Tyson" userId="8cc5704abe1e0291" providerId="LiveId" clId="{7992C5D7-04EB-4A73-845E-6E3B7A39B8EA}" dt="2018-04-11T01:20:51.340" v="1847" actId="478"/>
          <ac:spMkLst>
            <pc:docMk/>
            <pc:sldMk cId="1693582777" sldId="943"/>
            <ac:spMk id="7" creationId="{A73805BD-7559-4A5B-87E3-8F7249BBF395}"/>
          </ac:spMkLst>
        </pc:spChg>
        <pc:spChg chg="mod">
          <ac:chgData name="Doug Tyson" userId="8cc5704abe1e0291" providerId="LiveId" clId="{7992C5D7-04EB-4A73-845E-6E3B7A39B8EA}" dt="2018-04-11T01:21:07.156" v="1856" actId="20577"/>
          <ac:spMkLst>
            <pc:docMk/>
            <pc:sldMk cId="1693582777" sldId="943"/>
            <ac:spMk id="9" creationId="{822DD900-200A-4C91-8ED5-F097B96C1FF8}"/>
          </ac:spMkLst>
        </pc:spChg>
        <pc:spChg chg="del">
          <ac:chgData name="Doug Tyson" userId="8cc5704abe1e0291" providerId="LiveId" clId="{7992C5D7-04EB-4A73-845E-6E3B7A39B8EA}" dt="2018-04-11T01:20:56.657" v="1855" actId="478"/>
          <ac:spMkLst>
            <pc:docMk/>
            <pc:sldMk cId="1693582777" sldId="943"/>
            <ac:spMk id="10" creationId="{18571119-0DE1-4475-91A4-0CD19D97ED49}"/>
          </ac:spMkLst>
        </pc:spChg>
      </pc:sldChg>
      <pc:sldChg chg="add del">
        <pc:chgData name="Doug Tyson" userId="8cc5704abe1e0291" providerId="LiveId" clId="{7992C5D7-04EB-4A73-845E-6E3B7A39B8EA}" dt="2018-04-11T01:21:26.493" v="1861" actId="2696"/>
        <pc:sldMkLst>
          <pc:docMk/>
          <pc:sldMk cId="2778130438" sldId="944"/>
        </pc:sldMkLst>
      </pc:sldChg>
      <pc:sldChg chg="delSp modSp add">
        <pc:chgData name="Doug Tyson" userId="8cc5704abe1e0291" providerId="LiveId" clId="{7992C5D7-04EB-4A73-845E-6E3B7A39B8EA}" dt="2018-04-11T01:21:17.799" v="1860" actId="478"/>
        <pc:sldMkLst>
          <pc:docMk/>
          <pc:sldMk cId="2756774372" sldId="945"/>
        </pc:sldMkLst>
        <pc:spChg chg="mod">
          <ac:chgData name="Doug Tyson" userId="8cc5704abe1e0291" providerId="LiveId" clId="{7992C5D7-04EB-4A73-845E-6E3B7A39B8EA}" dt="2018-04-11T01:21:16.073" v="1859" actId="20577"/>
          <ac:spMkLst>
            <pc:docMk/>
            <pc:sldMk cId="2756774372" sldId="945"/>
            <ac:spMk id="9" creationId="{822DD900-200A-4C91-8ED5-F097B96C1FF8}"/>
          </ac:spMkLst>
        </pc:spChg>
        <pc:spChg chg="del">
          <ac:chgData name="Doug Tyson" userId="8cc5704abe1e0291" providerId="LiveId" clId="{7992C5D7-04EB-4A73-845E-6E3B7A39B8EA}" dt="2018-04-11T01:21:17.799" v="1860" actId="478"/>
          <ac:spMkLst>
            <pc:docMk/>
            <pc:sldMk cId="2756774372" sldId="945"/>
            <ac:spMk id="10" creationId="{18571119-0DE1-4475-91A4-0CD19D97ED49}"/>
          </ac:spMkLst>
        </pc:spChg>
      </pc:sldChg>
      <pc:sldChg chg="add">
        <pc:chgData name="Doug Tyson" userId="8cc5704abe1e0291" providerId="LiveId" clId="{7992C5D7-04EB-4A73-845E-6E3B7A39B8EA}" dt="2018-04-11T01:20:44.533" v="1845" actId="2696"/>
        <pc:sldMkLst>
          <pc:docMk/>
          <pc:sldMk cId="1471199960" sldId="9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07C0F-BB3B-4D1F-9741-43673F3BD092}" type="datetimeFigureOut">
              <a:rPr lang="en-US" smtClean="0"/>
              <a:t>12/11/2018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5E561-50D9-432F-AA8A-418B9D86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87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88869"/>
            <a:ext cx="3886200" cy="488809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88869"/>
            <a:ext cx="3886200" cy="48880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20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0905A-7CE8-4E93-86CB-86A86D282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CAE09-6744-4B32-B779-E1AE52447C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27083-36D0-4CF7-AFBB-D430D64DC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841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E06C4-5666-4D6C-BFEC-2AC124B82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E9F71-44CC-4B97-A8E5-ACF4EADD71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62414-12C8-48AD-9DCC-AD23A0D86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8072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084E8-50EF-4E4A-8F4E-4C511FC90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65F1B-BE86-4A4F-B015-21BB76F266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96FBDA-E377-4DA2-AA21-97992E957A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F49F0-2B08-469A-902C-5A77305CD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84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4ADE2-79B8-4C7D-80BF-F62F0C07C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B278E-432E-43A6-82D9-C389627BB5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FDB43-0AD9-42CD-8661-8E8F01DBF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E5357D-8170-444E-9B2C-E7810DC82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2DF30-567C-417A-99CF-38F3F4BED0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31979B3-A69D-483B-8016-958A185F8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949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A0F1B-98AF-4403-9C8A-F9DDC350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9D78C9-C2AC-4BDA-9E8E-71283B1D6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79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D92824-8ED1-4A54-8013-BB7BCCB5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5744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787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7576"/>
            <a:ext cx="7886700" cy="487938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2807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73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83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Targ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2A2AD-F06D-4CFE-844B-6D3C41D17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EA9917-E7C9-46FD-B481-4093032495BF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By the end of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755562-FEEF-4EDC-93CA-ED6B4E3443A5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1567472-64B9-4AF4-A758-48EC7E1A3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722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Section 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solidFill>
            <a:srgbClr val="FFFFCC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r>
              <a:rPr lang="en-US" sz="2400" i="1"/>
              <a:t>After this section, you should be able to</a:t>
            </a:r>
            <a:r>
              <a:rPr lang="en-US" sz="2400" i="1" dirty="0"/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78867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LEARNING TARGETS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392572"/>
            <a:ext cx="7764044" cy="362003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799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 Exam T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1F26D-D2F4-4D30-A9DE-C3A48D035B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0811CE-7DB7-4B31-A6B9-E0CAACA98660}"/>
              </a:ext>
            </a:extLst>
          </p:cNvPr>
          <p:cNvSpPr txBox="1"/>
          <p:nvPr userDrawn="1"/>
        </p:nvSpPr>
        <p:spPr>
          <a:xfrm>
            <a:off x="628650" y="1998337"/>
            <a:ext cx="7886700" cy="401427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0" indent="0">
              <a:buFont typeface="Wingdings" panose="05000000000000000000" pitchFamily="2" charset="2"/>
              <a:buNone/>
            </a:pPr>
            <a:endParaRPr lang="en-US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E02D3B-AED1-4DB2-B64C-3358B381B090}"/>
              </a:ext>
            </a:extLst>
          </p:cNvPr>
          <p:cNvSpPr txBox="1"/>
          <p:nvPr userDrawn="1"/>
        </p:nvSpPr>
        <p:spPr>
          <a:xfrm>
            <a:off x="628650" y="1475117"/>
            <a:ext cx="2174935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/>
              <a:t>AP® Exam Tip</a:t>
            </a:r>
            <a:endParaRPr lang="en-US" sz="2800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E98667F8-8436-4568-B2CF-2FBD7F1071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843" y="2087592"/>
            <a:ext cx="7764044" cy="3925017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ü"/>
              <a:defRPr sz="24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5136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6041F-5FB7-422E-BF7B-80B5927F1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9457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5B018-7F16-45F2-8B1E-832BC2260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D4821-3134-4276-9A40-DF9C56342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75A0-AB9B-4663-A1CF-AF5E1550A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" y="6485740"/>
            <a:ext cx="91440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The Practice of 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525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14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80160"/>
            <a:ext cx="7886700" cy="48968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9">
            <a:extLst>
              <a:ext uri="{FF2B5EF4-FFF2-40B4-BE49-F238E27FC236}">
                <a16:creationId xmlns:a16="http://schemas.microsoft.com/office/drawing/2014/main" id="{22602042-EBAD-4FB9-A514-FFD838875F88}"/>
              </a:ext>
            </a:extLst>
          </p:cNvPr>
          <p:cNvSpPr txBox="1">
            <a:spLocks/>
          </p:cNvSpPr>
          <p:nvPr userDrawn="1"/>
        </p:nvSpPr>
        <p:spPr>
          <a:xfrm>
            <a:off x="5917721" y="6275762"/>
            <a:ext cx="3105509" cy="365125"/>
          </a:xfrm>
          <a:prstGeom prst="rect">
            <a:avLst/>
          </a:prstGeom>
          <a:noFill/>
        </p:spPr>
        <p:txBody>
          <a:bodyPr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0" dirty="0">
                <a:solidFill>
                  <a:schemeClr val="bg1">
                    <a:lumMod val="50000"/>
                  </a:schemeClr>
                </a:solidFill>
              </a:rPr>
              <a:t>Starnes/</a:t>
            </a:r>
            <a:r>
              <a:rPr lang="en-US" sz="1400" i="0">
                <a:solidFill>
                  <a:schemeClr val="bg1">
                    <a:lumMod val="50000"/>
                  </a:schemeClr>
                </a:solidFill>
              </a:rPr>
              <a:t>Tabor,</a:t>
            </a:r>
            <a:r>
              <a:rPr lang="en-US" sz="1400" i="1">
                <a:solidFill>
                  <a:schemeClr val="bg1">
                    <a:lumMod val="50000"/>
                  </a:schemeClr>
                </a:solidFill>
              </a:rPr>
              <a:t> The Practice of Statistics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Picture 5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A60B7FB-17EF-48F8-B87E-F82A971A173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49" y="6379132"/>
            <a:ext cx="2205468" cy="39114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23390B5-21A3-4BAF-8938-A5044D41F871}"/>
              </a:ext>
            </a:extLst>
          </p:cNvPr>
          <p:cNvCxnSpPr>
            <a:cxnSpLocks/>
          </p:cNvCxnSpPr>
          <p:nvPr userDrawn="1"/>
        </p:nvCxnSpPr>
        <p:spPr>
          <a:xfrm>
            <a:off x="0" y="6366291"/>
            <a:ext cx="9144000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65DDCAF-9635-4A72-9971-37B99A356944}"/>
              </a:ext>
            </a:extLst>
          </p:cNvPr>
          <p:cNvCxnSpPr>
            <a:cxnSpLocks/>
          </p:cNvCxnSpPr>
          <p:nvPr userDrawn="1"/>
        </p:nvCxnSpPr>
        <p:spPr>
          <a:xfrm>
            <a:off x="621102" y="1155940"/>
            <a:ext cx="7894248" cy="0"/>
          </a:xfrm>
          <a:prstGeom prst="line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133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2" r:id="rId2"/>
    <p:sldLayoutId id="2147483666" r:id="rId3"/>
    <p:sldLayoutId id="2147483667" r:id="rId4"/>
    <p:sldLayoutId id="2147483693" r:id="rId5"/>
    <p:sldLayoutId id="2147483694" r:id="rId6"/>
    <p:sldLayoutId id="2147483696" r:id="rId7"/>
    <p:sldLayoutId id="214748369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BE9622-A826-468B-805E-89C81E290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211F1A-B9C0-4F8E-9E1D-32287C89B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15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A0C8-A772-4CB6-A22F-B433AB26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smtClean="0"/>
              <a:t>Pull 2 samples of 5 pennies and record both averages (2 dots).</a:t>
            </a:r>
            <a:endParaRPr lang="en-US" sz="3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A228-68B6-4973-B499-57FBD715A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33599"/>
            <a:ext cx="8018961" cy="44762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We are going to discuss 6.1 today.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3298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25D29-A823-4140-8337-80FE0ACE02DE}"/>
              </a:ext>
            </a:extLst>
          </p:cNvPr>
          <p:cNvSpPr/>
          <p:nvPr/>
        </p:nvSpPr>
        <p:spPr>
          <a:xfrm>
            <a:off x="628650" y="1491265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we analyzed distributions of quantitative data in Chapter 1, we made it a point to discuss their shape, center, and variability.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76547-329A-4C4A-99AB-08F9D51D21D2}"/>
              </a:ext>
            </a:extLst>
          </p:cNvPr>
          <p:cNvSpPr/>
          <p:nvPr/>
        </p:nvSpPr>
        <p:spPr>
          <a:xfrm>
            <a:off x="628650" y="2425887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We’ll do the same with probability distributions of random variables.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AAF6-FBBB-4DD5-9947-9953C5EA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052733"/>
            <a:ext cx="4572000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8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25D29-A823-4140-8337-80FE0ACE02DE}"/>
              </a:ext>
            </a:extLst>
          </p:cNvPr>
          <p:cNvSpPr/>
          <p:nvPr/>
        </p:nvSpPr>
        <p:spPr>
          <a:xfrm>
            <a:off x="628650" y="1491265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we analyzed distributions of quantitative data in Chapter 1, we made it a point to discuss their shape, center, and variability.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F76547-329A-4C4A-99AB-08F9D51D21D2}"/>
              </a:ext>
            </a:extLst>
          </p:cNvPr>
          <p:cNvSpPr/>
          <p:nvPr/>
        </p:nvSpPr>
        <p:spPr>
          <a:xfrm>
            <a:off x="628650" y="2425887"/>
            <a:ext cx="78867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We’ll do the same with probability distributions of random variables.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AAF6-FBBB-4DD5-9947-9953C5EA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052733"/>
            <a:ext cx="4572000" cy="30849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5B0B682-BB39-454E-82B9-BDEB64624730}"/>
              </a:ext>
            </a:extLst>
          </p:cNvPr>
          <p:cNvSpPr/>
          <p:nvPr/>
        </p:nvSpPr>
        <p:spPr>
          <a:xfrm>
            <a:off x="835684" y="3429000"/>
            <a:ext cx="25544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This distribution is skewed to the left </a:t>
            </a:r>
            <a:br>
              <a:rPr lang="en-US" sz="2000" dirty="0"/>
            </a:br>
            <a:r>
              <a:rPr lang="en-US" sz="2000" dirty="0"/>
              <a:t>with a single peak at an Apgar score of 9.</a:t>
            </a:r>
          </a:p>
        </p:txBody>
      </p:sp>
    </p:spTree>
    <p:extLst>
      <p:ext uri="{BB962C8B-B14F-4D97-AF65-F5344CB8AC3E}">
        <p14:creationId xmlns:p14="http://schemas.microsoft.com/office/powerpoint/2010/main" val="423825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FCA0369-334B-4E1E-A9A8-D7860AB66C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335" y="4176471"/>
            <a:ext cx="2815178" cy="1875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ACED92-C337-4C3E-A50A-B2EEB79341C1}"/>
              </a:ext>
            </a:extLst>
          </p:cNvPr>
          <p:cNvSpPr/>
          <p:nvPr/>
        </p:nvSpPr>
        <p:spPr>
          <a:xfrm rot="15823053">
            <a:off x="5465394" y="5591509"/>
            <a:ext cx="930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HelveticaNeueLTStd-Cn"/>
              </a:rPr>
              <a:t>Judy M. Starnes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0C2FAA-3C44-4026-87BF-4DA42BE5650D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Pete’s Jeep Tours offers a popular day trip in a tourist area.</a:t>
            </a:r>
          </a:p>
          <a:p>
            <a:r>
              <a:rPr lang="en-US" sz="2000" dirty="0"/>
              <a:t>There must be at least 2 passengers for the trip to run, and the vehicle</a:t>
            </a:r>
          </a:p>
          <a:p>
            <a:r>
              <a:rPr lang="en-US" sz="2000" dirty="0"/>
              <a:t>will hold up to 6 passengers. Pete charges $150 per passenger. Let C =</a:t>
            </a:r>
          </a:p>
          <a:p>
            <a:r>
              <a:rPr lang="en-US" sz="2000" dirty="0"/>
              <a:t>the total amount of money that Pete collects on a randomly selected</a:t>
            </a:r>
          </a:p>
          <a:p>
            <a:r>
              <a:rPr lang="en-US" sz="2000" dirty="0"/>
              <a:t>trip. The probability </a:t>
            </a:r>
            <a:br>
              <a:rPr lang="en-US" sz="2000" dirty="0"/>
            </a:br>
            <a:r>
              <a:rPr lang="en-US" sz="2000" dirty="0"/>
              <a:t>distribution of C is </a:t>
            </a:r>
            <a:br>
              <a:rPr lang="en-US" sz="2000" dirty="0"/>
            </a:br>
            <a:r>
              <a:rPr lang="en-US" sz="2000" dirty="0"/>
              <a:t>given in the table.</a:t>
            </a:r>
          </a:p>
          <a:p>
            <a:r>
              <a:rPr lang="en-US" dirty="0"/>
              <a:t>Make a histogram of the probability distribution. Describe its shape.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A465DA-0A5C-47A0-A242-CD0CFF80AD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060" y="2762277"/>
            <a:ext cx="4572000" cy="62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98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Pete’s Jeep Tours offers a popular day trip in a tourist area.</a:t>
            </a:r>
          </a:p>
          <a:p>
            <a:r>
              <a:rPr lang="en-US" sz="2000" dirty="0"/>
              <a:t>There must be at least 2 passengers for the trip to run, and the vehicle</a:t>
            </a:r>
          </a:p>
          <a:p>
            <a:r>
              <a:rPr lang="en-US" sz="2000" dirty="0"/>
              <a:t>will hold up to 6 passengers. Pete charges $150 per passenger. Let C =</a:t>
            </a:r>
          </a:p>
          <a:p>
            <a:r>
              <a:rPr lang="en-US" sz="2000" dirty="0"/>
              <a:t>the total amount of money that Pete collects on a randomly selected</a:t>
            </a:r>
          </a:p>
          <a:p>
            <a:r>
              <a:rPr lang="en-US" sz="2000" dirty="0"/>
              <a:t>trip. The probability </a:t>
            </a:r>
            <a:br>
              <a:rPr lang="en-US" sz="2000" dirty="0"/>
            </a:br>
            <a:r>
              <a:rPr lang="en-US" sz="2000" dirty="0"/>
              <a:t>distribution of C is </a:t>
            </a:r>
            <a:br>
              <a:rPr lang="en-US" sz="2000" dirty="0"/>
            </a:br>
            <a:r>
              <a:rPr lang="en-US" sz="2000" dirty="0"/>
              <a:t>given in the table.</a:t>
            </a:r>
          </a:p>
          <a:p>
            <a:r>
              <a:rPr lang="en-US" dirty="0"/>
              <a:t>Make a histogram of the probability distribution. Describe its shape.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ED2E9-0FC2-43A6-A944-36BCF6A2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60" y="2762277"/>
            <a:ext cx="4572000" cy="622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A0369-334B-4E1E-A9A8-D7860AB6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35" y="4176471"/>
            <a:ext cx="2815178" cy="1875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ACED92-C337-4C3E-A50A-B2EEB79341C1}"/>
              </a:ext>
            </a:extLst>
          </p:cNvPr>
          <p:cNvSpPr/>
          <p:nvPr/>
        </p:nvSpPr>
        <p:spPr>
          <a:xfrm rot="15823053">
            <a:off x="5465394" y="5591509"/>
            <a:ext cx="930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HelveticaNeueLTStd-Cn"/>
              </a:rPr>
              <a:t>Judy M. Starnes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9B6AF8-5A22-4975-A445-9A98DC325734}"/>
              </a:ext>
            </a:extLst>
          </p:cNvPr>
          <p:cNvSpPr/>
          <p:nvPr/>
        </p:nvSpPr>
        <p:spPr>
          <a:xfrm>
            <a:off x="656781" y="3983391"/>
            <a:ext cx="4925098" cy="226750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6CACA-49BA-4668-BAB1-56D3A527F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35" y="4063039"/>
            <a:ext cx="3402330" cy="20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79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Pete’s Jeep Tours offers a popular day trip in a tourist area.</a:t>
            </a:r>
          </a:p>
          <a:p>
            <a:r>
              <a:rPr lang="en-US" sz="2000" dirty="0"/>
              <a:t>There must be at least 2 passengers for the trip to run, and the vehicle</a:t>
            </a:r>
          </a:p>
          <a:p>
            <a:r>
              <a:rPr lang="en-US" sz="2000" dirty="0"/>
              <a:t>will hold up to 6 passengers. Pete charges $150 per passenger. Let C =</a:t>
            </a:r>
          </a:p>
          <a:p>
            <a:r>
              <a:rPr lang="en-US" sz="2000" dirty="0"/>
              <a:t>the total amount of money that Pete collects on a randomly selected</a:t>
            </a:r>
          </a:p>
          <a:p>
            <a:r>
              <a:rPr lang="en-US" sz="2000" dirty="0"/>
              <a:t>trip. The probability </a:t>
            </a:r>
            <a:br>
              <a:rPr lang="en-US" sz="2000" dirty="0"/>
            </a:br>
            <a:r>
              <a:rPr lang="en-US" sz="2000" dirty="0"/>
              <a:t>distribution of C is </a:t>
            </a:r>
            <a:br>
              <a:rPr lang="en-US" sz="2000" dirty="0"/>
            </a:br>
            <a:r>
              <a:rPr lang="en-US" sz="2000" dirty="0"/>
              <a:t>given in the table.</a:t>
            </a:r>
          </a:p>
          <a:p>
            <a:r>
              <a:rPr lang="en-US" dirty="0"/>
              <a:t>Make a histogram of the probability distribution. Describe its shape.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2ED2E9-0FC2-43A6-A944-36BCF6A2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060" y="2762277"/>
            <a:ext cx="4572000" cy="6225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CA0369-334B-4E1E-A9A8-D7860AB6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335" y="4176471"/>
            <a:ext cx="2815178" cy="1875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ACED92-C337-4C3E-A50A-B2EEB79341C1}"/>
              </a:ext>
            </a:extLst>
          </p:cNvPr>
          <p:cNvSpPr/>
          <p:nvPr/>
        </p:nvSpPr>
        <p:spPr>
          <a:xfrm rot="15823053">
            <a:off x="5465394" y="5591509"/>
            <a:ext cx="930063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>
                <a:latin typeface="HelveticaNeueLTStd-Cn"/>
              </a:rPr>
              <a:t>Judy M. Starnes</a:t>
            </a:r>
            <a:endParaRPr lang="en-US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C9B6AF8-5A22-4975-A445-9A98DC325734}"/>
              </a:ext>
            </a:extLst>
          </p:cNvPr>
          <p:cNvSpPr/>
          <p:nvPr/>
        </p:nvSpPr>
        <p:spPr>
          <a:xfrm>
            <a:off x="656781" y="3983391"/>
            <a:ext cx="4925098" cy="2267501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The graph is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 smtClean="0">
                <a:latin typeface="Segoe Print" panose="02000600000000000000" pitchFamily="2" charset="0"/>
              </a:rPr>
              <a:t>approximately  </a:t>
            </a:r>
            <a:r>
              <a:rPr lang="en-US" sz="1400" dirty="0">
                <a:latin typeface="Segoe Print" panose="02000600000000000000" pitchFamily="2" charset="0"/>
              </a:rPr>
              <a:t/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symmetric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and has a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single peak </a:t>
            </a:r>
            <a:br>
              <a:rPr lang="en-US" sz="1400" dirty="0">
                <a:latin typeface="Segoe Print" panose="02000600000000000000" pitchFamily="2" charset="0"/>
              </a:rPr>
            </a:br>
            <a:r>
              <a:rPr lang="en-US" sz="1400" dirty="0">
                <a:latin typeface="Segoe Print" panose="02000600000000000000" pitchFamily="2" charset="0"/>
              </a:rPr>
              <a:t>at $600.</a:t>
            </a: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6CACA-49BA-4668-BAB1-56D3A527FB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0235" y="4063039"/>
            <a:ext cx="3402330" cy="206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64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828E-80D4-49C3-90A9-34FDA0FDE622}"/>
              </a:ext>
            </a:extLst>
          </p:cNvPr>
          <p:cNvSpPr/>
          <p:nvPr/>
        </p:nvSpPr>
        <p:spPr>
          <a:xfrm>
            <a:off x="628650" y="1405779"/>
            <a:ext cx="7886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mean (expected value) of any discrete random variable is an average of the possible outcomes, but a weighted average in which each outcome is weighted by its probability.</a:t>
            </a:r>
          </a:p>
        </p:txBody>
      </p:sp>
    </p:spTree>
    <p:extLst>
      <p:ext uri="{BB962C8B-B14F-4D97-AF65-F5344CB8AC3E}">
        <p14:creationId xmlns:p14="http://schemas.microsoft.com/office/powerpoint/2010/main" val="315762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D4828E-80D4-49C3-90A9-34FDA0FDE622}"/>
              </a:ext>
            </a:extLst>
          </p:cNvPr>
          <p:cNvSpPr/>
          <p:nvPr/>
        </p:nvSpPr>
        <p:spPr>
          <a:xfrm>
            <a:off x="628650" y="1405779"/>
            <a:ext cx="7886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mean (expected value) of any discrete random variable is an average of the possible outcomes, but a weighted average in which each outcome is weighted by its probability.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0070E66-93EF-478B-B4BD-FC17DE1F04D1}"/>
              </a:ext>
            </a:extLst>
          </p:cNvPr>
          <p:cNvGrpSpPr/>
          <p:nvPr/>
        </p:nvGrpSpPr>
        <p:grpSpPr>
          <a:xfrm>
            <a:off x="628650" y="2609970"/>
            <a:ext cx="7886700" cy="3170099"/>
            <a:chOff x="628650" y="2851510"/>
            <a:chExt cx="7886700" cy="317009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E8B5137-CCE4-465C-B158-BECA7C6A65E6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650" y="2851510"/>
                  <a:ext cx="7886700" cy="3170099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dirty="0">
                      <a:latin typeface="+mn-lt"/>
                    </a:rPr>
                    <a:t>The </a:t>
                  </a:r>
                  <a:r>
                    <a:rPr lang="en-US" sz="2000" b="1" dirty="0">
                      <a:latin typeface="+mn-lt"/>
                    </a:rPr>
                    <a:t>mean (expected value) of a discrete random variable </a:t>
                  </a:r>
                  <a:r>
                    <a:rPr lang="en-US" sz="2000" dirty="0">
                      <a:latin typeface="+mn-lt"/>
                    </a:rPr>
                    <a:t>is its average value over many, many repetitions of the same chance process.</a:t>
                  </a:r>
                </a:p>
                <a:p>
                  <a:r>
                    <a:rPr lang="en-US" sz="2000" dirty="0">
                      <a:latin typeface="+mn-lt"/>
                    </a:rPr>
                    <a:t>Suppose that X is a discrete random variable with probability distribution</a:t>
                  </a:r>
                </a:p>
                <a:p>
                  <a:endParaRPr lang="en-US" sz="2000" dirty="0">
                    <a:latin typeface="+mn-lt"/>
                  </a:endParaRPr>
                </a:p>
                <a:p>
                  <a:endParaRPr lang="en-US" sz="2000" dirty="0">
                    <a:latin typeface="+mn-lt"/>
                  </a:endParaRPr>
                </a:p>
                <a:p>
                  <a:endParaRPr lang="en-US" sz="2000" dirty="0">
                    <a:latin typeface="+mn-lt"/>
                  </a:endParaRPr>
                </a:p>
                <a:p>
                  <a:r>
                    <a:rPr lang="en-US" sz="2000" dirty="0">
                      <a:latin typeface="+mn-lt"/>
                    </a:rPr>
                    <a:t>To find the mean (expected value) of X, multiply each possible value of X by its probability, then add all the products:</a:t>
                  </a:r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2000" dirty="0">
                    <a:latin typeface="+mn-lt"/>
                    <a:ea typeface="Cambria Math" panose="02040503050406030204" pitchFamily="18" charset="0"/>
                  </a:endParaRPr>
                </a:p>
                <a:p>
                  <a:pPr marL="2112963"/>
                  <a:r>
                    <a:rPr lang="en-US" sz="2000" b="0" dirty="0"/>
                    <a:t>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20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E8B5137-CCE4-465C-B158-BECA7C6A65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8650" y="2851510"/>
                  <a:ext cx="7886700" cy="3170099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A0EEB2A-4332-4CD6-8023-771DD5F78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7128" y="3918011"/>
              <a:ext cx="3769743" cy="676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20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DEC-FB0F-4C14-9E98-4561F7A58D0A}"/>
              </a:ext>
            </a:extLst>
          </p:cNvPr>
          <p:cNvSpPr/>
          <p:nvPr/>
        </p:nvSpPr>
        <p:spPr>
          <a:xfrm>
            <a:off x="5254565" y="1564174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Pete’s distribution, </a:t>
            </a:r>
            <a:br>
              <a:rPr lang="en-US" sz="2000" dirty="0"/>
            </a:br>
            <a:r>
              <a:rPr lang="en-US" sz="2000" dirty="0"/>
              <a:t>µ</a:t>
            </a:r>
            <a:r>
              <a:rPr lang="en-US" sz="2000" baseline="-25000" dirty="0"/>
              <a:t>C</a:t>
            </a:r>
            <a:r>
              <a:rPr lang="en-US" sz="2000" dirty="0"/>
              <a:t> = $562.50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E374-B6BE-4867-8D3A-4D0A7772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26224"/>
            <a:ext cx="4497890" cy="2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262F8-2964-4665-AB13-AF6B7A2D7FAA}"/>
              </a:ext>
            </a:extLst>
          </p:cNvPr>
          <p:cNvSpPr/>
          <p:nvPr/>
        </p:nvSpPr>
        <p:spPr>
          <a:xfrm>
            <a:off x="5254565" y="2648342"/>
            <a:ext cx="3414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 that the mean is the balance point of a distribution.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DEC-FB0F-4C14-9E98-4561F7A58D0A}"/>
              </a:ext>
            </a:extLst>
          </p:cNvPr>
          <p:cNvSpPr/>
          <p:nvPr/>
        </p:nvSpPr>
        <p:spPr>
          <a:xfrm>
            <a:off x="5254565" y="1564174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Pete’s distribution, </a:t>
            </a:r>
            <a:br>
              <a:rPr lang="en-US" sz="2000" dirty="0"/>
            </a:br>
            <a:r>
              <a:rPr lang="en-US" sz="2000" dirty="0"/>
              <a:t>µ</a:t>
            </a:r>
            <a:r>
              <a:rPr lang="en-US" sz="2000" baseline="-25000" dirty="0"/>
              <a:t>C</a:t>
            </a:r>
            <a:r>
              <a:rPr lang="en-US" sz="2000" dirty="0"/>
              <a:t> = $562.50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E374-B6BE-4867-8D3A-4D0A7772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26224"/>
            <a:ext cx="4497890" cy="2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262F8-2964-4665-AB13-AF6B7A2D7FAA}"/>
              </a:ext>
            </a:extLst>
          </p:cNvPr>
          <p:cNvSpPr/>
          <p:nvPr/>
        </p:nvSpPr>
        <p:spPr>
          <a:xfrm>
            <a:off x="5254565" y="2648342"/>
            <a:ext cx="3414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 that the mean is the balance point of a distribution.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DEC-FB0F-4C14-9E98-4561F7A58D0A}"/>
              </a:ext>
            </a:extLst>
          </p:cNvPr>
          <p:cNvSpPr/>
          <p:nvPr/>
        </p:nvSpPr>
        <p:spPr>
          <a:xfrm>
            <a:off x="5254565" y="1564174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Pete’s distribution, </a:t>
            </a:r>
            <a:br>
              <a:rPr lang="en-US" sz="2000" dirty="0"/>
            </a:br>
            <a:r>
              <a:rPr lang="en-US" sz="2000" dirty="0"/>
              <a:t>µ</a:t>
            </a:r>
            <a:r>
              <a:rPr lang="en-US" sz="2000" baseline="-25000" dirty="0"/>
              <a:t>C</a:t>
            </a:r>
            <a:r>
              <a:rPr lang="en-US" sz="2000" dirty="0"/>
              <a:t> = $562.50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3CFFFC-CE9D-4370-A01B-2691C0EB712F}"/>
              </a:ext>
            </a:extLst>
          </p:cNvPr>
          <p:cNvSpPr/>
          <p:nvPr/>
        </p:nvSpPr>
        <p:spPr>
          <a:xfrm>
            <a:off x="5254565" y="3732510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do we interpret this value?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E374-B6BE-4867-8D3A-4D0A7772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26224"/>
            <a:ext cx="4497890" cy="26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0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477101-FBE3-417F-8CBD-8E1205FFE1B3}"/>
              </a:ext>
            </a:extLst>
          </p:cNvPr>
          <p:cNvSpPr txBox="1"/>
          <p:nvPr/>
        </p:nvSpPr>
        <p:spPr>
          <a:xfrm>
            <a:off x="269763" y="785004"/>
            <a:ext cx="35713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Chapter 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78F9F-26CF-42B8-ACCF-56C526FE1C5E}"/>
              </a:ext>
            </a:extLst>
          </p:cNvPr>
          <p:cNvSpPr txBox="1"/>
          <p:nvPr/>
        </p:nvSpPr>
        <p:spPr>
          <a:xfrm>
            <a:off x="269763" y="2220923"/>
            <a:ext cx="845154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en-US" sz="4000" dirty="0">
                <a:solidFill>
                  <a:prstClr val="black"/>
                </a:solidFill>
                <a:latin typeface="Trebuchet MS" panose="020B0603020202020204" pitchFamily="34" charset="0"/>
                <a:ea typeface="MS Gothic" panose="020B0609070205080204" pitchFamily="49" charset="-128"/>
              </a:rPr>
              <a:t>Random Variables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394964-F208-485A-BC0D-A9671CD9E89F}"/>
              </a:ext>
            </a:extLst>
          </p:cNvPr>
          <p:cNvSpPr txBox="1"/>
          <p:nvPr/>
        </p:nvSpPr>
        <p:spPr>
          <a:xfrm>
            <a:off x="269763" y="3709358"/>
            <a:ext cx="382150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white"/>
                </a:solidFill>
                <a:latin typeface="Calibri" panose="020F0502020204030204"/>
              </a:rPr>
              <a:t>Section 6.1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Discrete and Continuous</a:t>
            </a:r>
          </a:p>
          <a:p>
            <a:pPr lvl="0">
              <a:defRPr/>
            </a:pPr>
            <a:r>
              <a:rPr lang="en-US" sz="2800" dirty="0">
                <a:solidFill>
                  <a:prstClr val="white"/>
                </a:solidFill>
              </a:rPr>
              <a:t>Random Variables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65F8946-2409-4A40-9F35-F381A38CD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132" y="3483378"/>
            <a:ext cx="4817487" cy="85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2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99262F8-2964-4665-AB13-AF6B7A2D7FAA}"/>
              </a:ext>
            </a:extLst>
          </p:cNvPr>
          <p:cNvSpPr/>
          <p:nvPr/>
        </p:nvSpPr>
        <p:spPr>
          <a:xfrm>
            <a:off x="5254565" y="2648342"/>
            <a:ext cx="3414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Recall that the mean is the balance point of a distribution.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782DEC-FB0F-4C14-9E98-4561F7A58D0A}"/>
              </a:ext>
            </a:extLst>
          </p:cNvPr>
          <p:cNvSpPr/>
          <p:nvPr/>
        </p:nvSpPr>
        <p:spPr>
          <a:xfrm>
            <a:off x="5254565" y="1564174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For Pete’s distribution, </a:t>
            </a:r>
            <a:br>
              <a:rPr lang="en-US" sz="2000" dirty="0"/>
            </a:br>
            <a:r>
              <a:rPr lang="en-US" sz="2000" dirty="0"/>
              <a:t>µ</a:t>
            </a:r>
            <a:r>
              <a:rPr lang="en-US" sz="2000" baseline="-25000" dirty="0"/>
              <a:t>C</a:t>
            </a:r>
            <a:r>
              <a:rPr lang="en-US" sz="2000" dirty="0"/>
              <a:t> = $562.50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3CFFFC-CE9D-4370-A01B-2691C0EB712F}"/>
              </a:ext>
            </a:extLst>
          </p:cNvPr>
          <p:cNvSpPr/>
          <p:nvPr/>
        </p:nvSpPr>
        <p:spPr>
          <a:xfrm>
            <a:off x="5254565" y="3732510"/>
            <a:ext cx="27949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How do we interpret this value?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E374-B6BE-4867-8D3A-4D0A7772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49" y="1426224"/>
            <a:ext cx="4497890" cy="261777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F5F3F6-77ED-4D61-BCDA-D916387F0139}"/>
              </a:ext>
            </a:extLst>
          </p:cNvPr>
          <p:cNvSpPr/>
          <p:nvPr/>
        </p:nvSpPr>
        <p:spPr>
          <a:xfrm>
            <a:off x="628649" y="4860118"/>
            <a:ext cx="79546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If we randomly select many, many jeep tours, Pete will make about $562.50 per trip, on average.</a:t>
            </a:r>
          </a:p>
        </p:txBody>
      </p:sp>
    </p:spTree>
    <p:extLst>
      <p:ext uri="{BB962C8B-B14F-4D97-AF65-F5344CB8AC3E}">
        <p14:creationId xmlns:p14="http://schemas.microsoft.com/office/powerpoint/2010/main" val="355646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and interpret the expected value of 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E78A-6E3E-4DAB-9462-F2345AEB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2386735"/>
            <a:ext cx="7047781" cy="65327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62009DF-1276-478E-A5E9-01A779F69D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C90C166-88A6-4806-99A9-EEA677B629A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14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and interpret the expected value of 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E78A-6E3E-4DAB-9462-F2345AEB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2386735"/>
            <a:ext cx="7047781" cy="653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2A50F-ADC3-4918-9058-6D43CEEA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486C5D-1726-45A0-992A-B7BAF8B0AEA5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BF0A676-5210-42CC-98E6-5EFED4FF128C}"/>
                  </a:ext>
                </a:extLst>
              </p:cNvPr>
              <p:cNvSpPr/>
              <p:nvPr/>
            </p:nvSpPr>
            <p:spPr>
              <a:xfrm>
                <a:off x="700343" y="3944061"/>
                <a:ext cx="4967211" cy="1840717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/>
                  <a:t>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0.001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0.00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</m:d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b="0" dirty="0"/>
                  <a:t>	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=8.128</m:t>
                    </m:r>
                  </m:oMath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BF0A676-5210-42CC-98E6-5EFED4FF1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3" y="3944061"/>
                <a:ext cx="4967211" cy="1840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5585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Center: The Mean (Expected Value)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24676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Calculate and interpret the expected value of X.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EE78A-6E3E-4DAB-9462-F2345AEB9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158" y="2386735"/>
            <a:ext cx="7047781" cy="65327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D2A50F-ADC3-4918-9058-6D43CEEA2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C486C5D-1726-45A0-992A-B7BAF8B0AEA5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BF0A676-5210-42CC-98E6-5EFED4FF128C}"/>
                  </a:ext>
                </a:extLst>
              </p:cNvPr>
              <p:cNvSpPr/>
              <p:nvPr/>
            </p:nvSpPr>
            <p:spPr>
              <a:xfrm>
                <a:off x="700343" y="3944061"/>
                <a:ext cx="4967211" cy="1840717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dirty="0"/>
                  <a:t>       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0.001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0.00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0.0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53</m:t>
                        </m:r>
                      </m:e>
                    </m:d>
                  </m:oMath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600" b="0" dirty="0"/>
                  <a:t>	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=8.128</m:t>
                    </m:r>
                  </m:oMath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 marL="344488" indent="-34448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If many, many newborns are randomly selected, their average Apgar score will be about 8.128.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4BF0A676-5210-42CC-98E6-5EFED4FF12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343" y="3944061"/>
                <a:ext cx="4967211" cy="184071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106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B58E8-B167-4D8F-BA4A-BED36602F51D}"/>
              </a:ext>
            </a:extLst>
          </p:cNvPr>
          <p:cNvSpPr/>
          <p:nvPr/>
        </p:nvSpPr>
        <p:spPr>
          <a:xfrm>
            <a:off x="715992" y="1261514"/>
            <a:ext cx="7799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With the mean as our measure of center for a discrete random variable, it shouldn’t surprise you that we’ll use the standard deviation as our measure of variability.</a:t>
            </a:r>
          </a:p>
        </p:txBody>
      </p:sp>
    </p:spTree>
    <p:extLst>
      <p:ext uri="{BB962C8B-B14F-4D97-AF65-F5344CB8AC3E}">
        <p14:creationId xmlns:p14="http://schemas.microsoft.com/office/powerpoint/2010/main" val="901977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5BB58E8-B167-4D8F-BA4A-BED36602F51D}"/>
              </a:ext>
            </a:extLst>
          </p:cNvPr>
          <p:cNvSpPr/>
          <p:nvPr/>
        </p:nvSpPr>
        <p:spPr>
          <a:xfrm>
            <a:off x="715992" y="1261514"/>
            <a:ext cx="77993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With the mean as our measure of center for a discrete random variable, it shouldn’t surprise you that we’ll use the standard deviation as our measure of variability.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232438-1ECF-40E7-8D83-A6C705F659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7128" y="3676471"/>
            <a:ext cx="3769743" cy="67643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A1D6B4-115B-45B3-9DAB-C55C361C4A31}"/>
              </a:ext>
            </a:extLst>
          </p:cNvPr>
          <p:cNvGrpSpPr/>
          <p:nvPr/>
        </p:nvGrpSpPr>
        <p:grpSpPr>
          <a:xfrm>
            <a:off x="715992" y="2317146"/>
            <a:ext cx="7886700" cy="3873048"/>
            <a:chOff x="628650" y="2851510"/>
            <a:chExt cx="7886700" cy="38730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D8D598-A8E1-44B6-8E3D-7D74CED78D5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8650" y="2851510"/>
                  <a:ext cx="7886700" cy="3873048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6"/>
                </a:lnRef>
                <a:fillRef idx="2">
                  <a:schemeClr val="accent6"/>
                </a:fillRef>
                <a:effectRef idx="1">
                  <a:schemeClr val="accent6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37931725" indent="-37474525"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eaLnBrk="0" hangingPunct="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9144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1371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18288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r>
                    <a:rPr lang="en-US" sz="2000" dirty="0">
                      <a:latin typeface="+mn-lt"/>
                    </a:rPr>
                    <a:t>The </a:t>
                  </a:r>
                  <a:r>
                    <a:rPr lang="en-US" sz="2000" b="1" dirty="0">
                      <a:latin typeface="+mn-lt"/>
                    </a:rPr>
                    <a:t>standard deviation of a discrete random variable </a:t>
                  </a:r>
                  <a:r>
                    <a:rPr lang="en-US" sz="2000" dirty="0">
                      <a:latin typeface="+mn-lt"/>
                    </a:rPr>
                    <a:t>measures how much the values of the variable typically vary from the mean.</a:t>
                  </a:r>
                </a:p>
                <a:p>
                  <a:r>
                    <a:rPr lang="en-US" sz="2000" dirty="0">
                      <a:latin typeface="+mn-lt"/>
                    </a:rPr>
                    <a:t>Suppose that X is a discrete random variable with probability distribution</a:t>
                  </a:r>
                </a:p>
                <a:p>
                  <a:endParaRPr lang="en-US" sz="2000" dirty="0">
                    <a:latin typeface="+mn-lt"/>
                  </a:endParaRPr>
                </a:p>
                <a:p>
                  <a:endParaRPr lang="en-US" sz="2000" dirty="0">
                    <a:latin typeface="+mn-lt"/>
                  </a:endParaRPr>
                </a:p>
                <a:p>
                  <a:endParaRPr lang="en-US" sz="2000" dirty="0">
                    <a:latin typeface="+mn-lt"/>
                  </a:endParaRPr>
                </a:p>
                <a:p>
                  <a:r>
                    <a:rPr lang="en-US" sz="2000" dirty="0">
                      <a:latin typeface="+mn-lt"/>
                    </a:rPr>
                    <a:t>and that </a:t>
                  </a:r>
                  <a:r>
                    <a:rPr lang="en-US" sz="2000" i="1" dirty="0">
                      <a:latin typeface="+mn-lt"/>
                    </a:rPr>
                    <a:t>µ</a:t>
                  </a:r>
                  <a:r>
                    <a:rPr lang="en-US" sz="2000" i="1" baseline="-25000" dirty="0">
                      <a:latin typeface="+mn-lt"/>
                    </a:rPr>
                    <a:t>x</a:t>
                  </a:r>
                  <a:r>
                    <a:rPr lang="en-US" sz="2000" dirty="0">
                      <a:latin typeface="+mn-lt"/>
                    </a:rPr>
                    <a:t> is the mean of X. The </a:t>
                  </a:r>
                  <a:r>
                    <a:rPr lang="en-US" sz="2000" b="1" dirty="0">
                      <a:latin typeface="+mn-lt"/>
                    </a:rPr>
                    <a:t>variance</a:t>
                  </a:r>
                  <a:r>
                    <a:rPr lang="en-US" sz="2000" dirty="0">
                      <a:latin typeface="+mn-lt"/>
                    </a:rPr>
                    <a:t> of X is:</a:t>
                  </a:r>
                </a:p>
                <a:p>
                  <a:pPr marL="914400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𝑉𝑎𝑟</m:t>
                        </m:r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𝜇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</m:t>
                        </m:r>
                      </m:oMath>
                    </m:oMathPara>
                  </a14:m>
                  <a:endParaRPr lang="en-US" sz="180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 marL="914400"/>
                  <a:r>
                    <a:rPr lang="en-US" sz="1800" b="0" dirty="0"/>
                    <a:t>                    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8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a14:m>
                  <a:endParaRPr lang="en-US" sz="1800" dirty="0">
                    <a:latin typeface="+mn-lt"/>
                  </a:endParaRPr>
                </a:p>
                <a:p>
                  <a:endParaRPr lang="en-US" sz="800" dirty="0">
                    <a:latin typeface="+mn-lt"/>
                  </a:endParaRPr>
                </a:p>
                <a:p>
                  <a:r>
                    <a:rPr lang="en-US" sz="2000" dirty="0">
                      <a:latin typeface="+mn-lt"/>
                    </a:rPr>
                    <a:t>The standard deviation of X is the square root of the variance:</a:t>
                  </a:r>
                </a:p>
                <a:p>
                  <a:pPr marL="914400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sub>
                                  </m:s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⋯</m:t>
                          </m:r>
                          <m:r>
                            <m:rPr>
                              <m:nor/>
                            </m:rPr>
                            <a:rPr lang="en-US" sz="1600" dirty="0"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rad>
                    </m:oMath>
                  </a14:m>
                  <a:r>
                    <a:rPr lang="en-US" sz="1600" dirty="0"/>
                    <a:t> </a:t>
                  </a:r>
                  <a:endParaRPr lang="en-US" sz="1600" i="1" dirty="0">
                    <a:latin typeface="Cambria Math" panose="02040503050406030204" pitchFamily="18" charset="0"/>
                  </a:endParaRPr>
                </a:p>
                <a:p>
                  <a:pPr marL="1604963"/>
                  <a:r>
                    <a:rPr lang="en-US" sz="1800" dirty="0"/>
                    <a:t>   </a:t>
                  </a:r>
                  <a14:m>
                    <m:oMath xmlns:m="http://schemas.openxmlformats.org/officeDocument/2006/math">
                      <m:r>
                        <a:rPr lang="en-US" sz="18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ad>
                            <m:radPr>
                              <m:degHide m:val="on"/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sz="1800" i="1">
                                              <a:latin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rad>
                        </m:e>
                      </m:nary>
                    </m:oMath>
                  </a14:m>
                  <a:endParaRPr lang="en-US" sz="1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5D8D598-A8E1-44B6-8E3D-7D74CED78D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8650" y="2851510"/>
                  <a:ext cx="7886700" cy="38730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headEnd/>
                  <a:tailE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F62584E-7A9A-4DC1-9076-CC8A7B54F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7128" y="3918011"/>
              <a:ext cx="3769743" cy="676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16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 In the last example, we calculated the mean Apgar score of a randomly chosen newborn to be µ</a:t>
            </a:r>
            <a:r>
              <a:rPr lang="en-US" sz="2000" baseline="-25000" dirty="0"/>
              <a:t>x</a:t>
            </a:r>
            <a:r>
              <a:rPr lang="en-US" sz="2000" dirty="0"/>
              <a:t> = 8.128.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Calculate and interpret the standard deviation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B1554-16C2-47D2-A465-7717B5B7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" y="2775729"/>
            <a:ext cx="7047781" cy="65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5AF53-8426-4BCD-A868-31A554B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7DA6A-80E1-48BB-8D38-590E14D012D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8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 In the last example, we calculated the mean Apgar score of a randomly chosen newborn to be µ</a:t>
            </a:r>
            <a:r>
              <a:rPr lang="en-US" sz="2000" baseline="-25000" dirty="0"/>
              <a:t>x</a:t>
            </a:r>
            <a:r>
              <a:rPr lang="en-US" sz="2000" dirty="0"/>
              <a:t> = 8.128.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Calculate and interpret the standard deviation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B1554-16C2-47D2-A465-7717B5B7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" y="2775729"/>
            <a:ext cx="7047781" cy="65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5AF53-8426-4BCD-A868-31A554B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7DA6A-80E1-48BB-8D38-590E14D012D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/>
              <p:nvPr/>
            </p:nvSpPr>
            <p:spPr>
              <a:xfrm>
                <a:off x="534704" y="4047578"/>
                <a:ext cx="5122487" cy="2000335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=2.066</m:t>
                    </m:r>
                  </m:oMath>
                </a14:m>
                <a:endParaRPr lang="en-US" sz="1600" b="0" dirty="0"/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1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4" y="4047578"/>
                <a:ext cx="5122487" cy="200033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42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 In the last example, we calculated the mean Apgar score of a randomly chosen newborn to be µ</a:t>
            </a:r>
            <a:r>
              <a:rPr lang="en-US" sz="2000" baseline="-25000" dirty="0"/>
              <a:t>x</a:t>
            </a:r>
            <a:r>
              <a:rPr lang="en-US" sz="2000" dirty="0"/>
              <a:t> = 8.128.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Calculate and interpret the standard deviation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B1554-16C2-47D2-A465-7717B5B7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" y="2775729"/>
            <a:ext cx="7047781" cy="65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5AF53-8426-4BCD-A868-31A554B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7DA6A-80E1-48BB-8D38-590E14D012D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/>
              <p:nvPr/>
            </p:nvSpPr>
            <p:spPr>
              <a:xfrm>
                <a:off x="534704" y="4047578"/>
                <a:ext cx="5122487" cy="1959402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=2.066</m:t>
                    </m:r>
                  </m:oMath>
                </a14:m>
                <a:endParaRPr lang="en-US" sz="1600" b="0" dirty="0"/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2.066</m:t>
                          </m:r>
                        </m:e>
                      </m:rad>
                      <m:r>
                        <a:rPr lang="en-US" sz="1600" i="1">
                          <a:latin typeface="Cambria Math" panose="02040503050406030204" pitchFamily="18" charset="0"/>
                        </a:rPr>
                        <m:t>=1.437</m:t>
                      </m:r>
                    </m:oMath>
                  </m:oMathPara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4" y="4047578"/>
                <a:ext cx="5122487" cy="195940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44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Measuring Variability: The Standard Deviation (and Variance) of a Discrete Random Variable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0E80B4-5AD8-4173-945E-871869C7BEB0}"/>
              </a:ext>
            </a:extLst>
          </p:cNvPr>
          <p:cNvSpPr/>
          <p:nvPr/>
        </p:nvSpPr>
        <p:spPr>
          <a:xfrm>
            <a:off x="628650" y="1344927"/>
            <a:ext cx="7886700" cy="25237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sz="2000" b="1" dirty="0">
                <a:solidFill>
                  <a:srgbClr val="0070C0"/>
                </a:solidFill>
              </a:rPr>
              <a:t>Problem</a:t>
            </a:r>
            <a:r>
              <a:rPr lang="en-US" altLang="en-US" sz="2000" dirty="0"/>
              <a:t>: </a:t>
            </a:r>
            <a:r>
              <a:rPr lang="en-US" sz="2000" dirty="0"/>
              <a:t>Earlier, we defined the random variable X to be the Apgar score of a randomly selected newborn baby. The table gives the probability distribution of X once again. In the last example, we calculated the mean Apgar score of a randomly chosen newborn to be µ</a:t>
            </a:r>
            <a:r>
              <a:rPr lang="en-US" sz="2000" baseline="-25000" dirty="0"/>
              <a:t>x</a:t>
            </a:r>
            <a:r>
              <a:rPr lang="en-US" sz="2000" dirty="0"/>
              <a:t> = 8.128.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dirty="0"/>
              <a:t>Calculate and interpret the standard deviation of </a:t>
            </a:r>
            <a:r>
              <a:rPr lang="en-US" i="1" dirty="0"/>
              <a:t>X</a:t>
            </a:r>
            <a:r>
              <a:rPr lang="en-US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DB1554-16C2-47D2-A465-7717B5B79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109" y="2775729"/>
            <a:ext cx="7047781" cy="6532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F05AF53-8426-4BCD-A868-31A554BD8D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7519" y="3772656"/>
            <a:ext cx="2768400" cy="2017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B7DA6A-80E1-48BB-8D38-590E14D012D6}"/>
              </a:ext>
            </a:extLst>
          </p:cNvPr>
          <p:cNvSpPr/>
          <p:nvPr/>
        </p:nvSpPr>
        <p:spPr>
          <a:xfrm rot="15797619">
            <a:off x="5206245" y="4965406"/>
            <a:ext cx="148254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err="1">
                <a:latin typeface="HelveticaNeueLTStd-Cn"/>
              </a:rPr>
              <a:t>susaro</a:t>
            </a:r>
            <a:r>
              <a:rPr lang="en-US" sz="800" dirty="0">
                <a:latin typeface="HelveticaNeueLTStd-Cn"/>
              </a:rPr>
              <a:t>/iStock/Getty Images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/>
              <p:nvPr/>
            </p:nvSpPr>
            <p:spPr>
              <a:xfrm>
                <a:off x="534704" y="4047578"/>
                <a:ext cx="5122487" cy="2192231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  <m:r>
                        <a:rPr lang="en-US" sz="16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0−8.128</m:t>
                              </m:r>
                            </m:e>
                          </m:d>
                        </m:e>
                        <m:sup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0.001</m:t>
                          </m:r>
                        </m:e>
                      </m:d>
                    </m:oMath>
                  </m:oMathPara>
                </a14:m>
                <a:endParaRPr lang="en-US" sz="160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14000"/>
                  </a:lnSpc>
                </a:pPr>
                <a:r>
                  <a:rPr lang="en-US" sz="1600" b="0" dirty="0"/>
                  <a:t> 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=2.066</m:t>
                    </m:r>
                  </m:oMath>
                </a14:m>
                <a:endParaRPr lang="en-US" sz="1600" b="0" dirty="0"/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2.066</m:t>
                          </m:r>
                        </m:e>
                      </m:ra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=1.437</m:t>
                      </m:r>
                    </m:oMath>
                  </m:oMathPara>
                </a14:m>
                <a:endParaRPr lang="en-US" sz="16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</a:pPr>
                <a:endParaRPr lang="en-US" sz="800" dirty="0">
                  <a:latin typeface="Segoe Print" panose="02000600000000000000" pitchFamily="2" charset="0"/>
                </a:endParaRPr>
              </a:p>
              <a:p>
                <a:pPr>
                  <a:lnSpc>
                    <a:spcPct val="114000"/>
                  </a:lnSpc>
                  <a:tabLst>
                    <a:tab pos="0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A randomly selected newborn baby’s Apgar score will typically vary from the mean (8.128) by about 1.437 units.</a:t>
                </a:r>
              </a:p>
            </p:txBody>
          </p:sp>
        </mc:Choice>
        <mc:Fallback xmlns="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B1D1C48A-9EF7-4182-8B01-0C00E34E7A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704" y="4047578"/>
                <a:ext cx="5122487" cy="219223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90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AC536-1A60-46BE-8E46-ABD601517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Discrete and Continuous Random Variables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9AA134-3A60-4C43-A73E-B5EEEB5F872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978" y="2463823"/>
            <a:ext cx="7764044" cy="36200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USE the probability distribution of a discrete random variable to CALCULATE the probability of an event.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MAKE a histogram to display the probability distribution of a discrete random variable and DESCRIBE its shape.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CALCULATE and INTERPRET the mean (expected value) of a discrete random variable.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CALCULATE and INTERPRET the standard deviation of a discrete random variable.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USE the probability distribution of a continuous random variable (uniform or Normal) to CALCULATE the probability of an event.</a:t>
            </a:r>
          </a:p>
        </p:txBody>
      </p:sp>
    </p:spTree>
    <p:extLst>
      <p:ext uri="{BB962C8B-B14F-4D97-AF65-F5344CB8AC3E}">
        <p14:creationId xmlns:p14="http://schemas.microsoft.com/office/powerpoint/2010/main" val="1694738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93994-ED8D-4470-9957-964AEE50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37953"/>
            <a:ext cx="78867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continuous random variable </a:t>
            </a:r>
            <a:r>
              <a:rPr lang="en-US" sz="2000" dirty="0">
                <a:latin typeface="+mn-lt"/>
              </a:rPr>
              <a:t>can take any value in an interval on the number line.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456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93994-ED8D-4470-9957-964AEE50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37953"/>
            <a:ext cx="78867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continuous random variable </a:t>
            </a:r>
            <a:r>
              <a:rPr lang="en-US" sz="2000" dirty="0">
                <a:latin typeface="+mn-lt"/>
              </a:rPr>
              <a:t>can take any value in an interval on the number line.</a:t>
            </a:r>
            <a:endParaRPr lang="en-US" sz="2000" b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197EB9-6F98-42AB-9675-33BF004D45B7}"/>
              </a:ext>
            </a:extLst>
          </p:cNvPr>
          <p:cNvGrpSpPr/>
          <p:nvPr/>
        </p:nvGrpSpPr>
        <p:grpSpPr>
          <a:xfrm>
            <a:off x="628650" y="2503929"/>
            <a:ext cx="7886700" cy="1543350"/>
            <a:chOff x="843992" y="3040016"/>
            <a:chExt cx="7142671" cy="18770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01B14-1B32-4046-8F54-90C6FD427360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532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How to Find Probabilities for a Continuous Random Variable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DD44AB-4403-457F-B7BA-2AB9913C4EDB}"/>
                </a:ext>
              </a:extLst>
            </p:cNvPr>
            <p:cNvSpPr txBox="1"/>
            <p:nvPr/>
          </p:nvSpPr>
          <p:spPr>
            <a:xfrm>
              <a:off x="843992" y="3572723"/>
              <a:ext cx="7142671" cy="13443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The probability of any event involving a continuous random variable is the</a:t>
              </a:r>
            </a:p>
            <a:p>
              <a:r>
                <a:rPr lang="en-US" sz="2000" dirty="0"/>
                <a:t>area under the density curve and directly above the values on the horizontal axis that make up the event.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22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993994-ED8D-4470-9957-964AEE5027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" y="1437953"/>
            <a:ext cx="788670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continuous random variable </a:t>
            </a:r>
            <a:r>
              <a:rPr lang="en-US" sz="2000" dirty="0">
                <a:latin typeface="+mn-lt"/>
              </a:rPr>
              <a:t>can take any value in an interval on the number line.</a:t>
            </a:r>
            <a:endParaRPr lang="en-US" sz="2000" b="1" dirty="0">
              <a:latin typeface="+mn-lt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F197EB9-6F98-42AB-9675-33BF004D45B7}"/>
              </a:ext>
            </a:extLst>
          </p:cNvPr>
          <p:cNvGrpSpPr/>
          <p:nvPr/>
        </p:nvGrpSpPr>
        <p:grpSpPr>
          <a:xfrm>
            <a:off x="628650" y="2503929"/>
            <a:ext cx="7886700" cy="1543350"/>
            <a:chOff x="843992" y="3040016"/>
            <a:chExt cx="7142671" cy="187704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0001B14-1B32-4046-8F54-90C6FD427360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532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How to Find Probabilities for a Continuous Random Variable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FDD44AB-4403-457F-B7BA-2AB9913C4EDB}"/>
                </a:ext>
              </a:extLst>
            </p:cNvPr>
            <p:cNvSpPr txBox="1"/>
            <p:nvPr/>
          </p:nvSpPr>
          <p:spPr>
            <a:xfrm>
              <a:off x="843992" y="3572723"/>
              <a:ext cx="7142671" cy="134433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The probability of any event involving a continuous random variable is the</a:t>
              </a:r>
            </a:p>
            <a:p>
              <a:r>
                <a:rPr lang="en-US" sz="2000" dirty="0"/>
                <a:t>area under the density curve and directly above the values on the horizontal axis that make up the event.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520125D-4CAB-44D0-9AB3-1EC5B7E7A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967" y="4150228"/>
            <a:ext cx="3609047" cy="19629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AADC0F-A526-486C-A264-346691C0E1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02" y="4439574"/>
            <a:ext cx="2650684" cy="150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</p:spTree>
    <p:extLst>
      <p:ext uri="{BB962C8B-B14F-4D97-AF65-F5344CB8AC3E}">
        <p14:creationId xmlns:p14="http://schemas.microsoft.com/office/powerpoint/2010/main" val="3240954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3712194"/>
            <a:ext cx="7886700" cy="2539206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347B-859B-4CBB-8DD8-5BDCD2E6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3" y="3766058"/>
            <a:ext cx="4037164" cy="2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0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3712194"/>
            <a:ext cx="7886700" cy="2578294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Shaded area = base × height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 × 1/3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2/3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347B-859B-4CBB-8DD8-5BDCD2E6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3" y="3766058"/>
            <a:ext cx="4037164" cy="2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23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3712194"/>
            <a:ext cx="7886700" cy="2539419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Shaded area = base × height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 × 1/3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2/3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P(Y &lt; 4) = 2/3 = 0.667</a:t>
            </a: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endParaRPr lang="en-US" sz="1400" dirty="0">
              <a:latin typeface="Segoe Print" panose="020006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347B-859B-4CBB-8DD8-5BDCD2E6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3" y="3766058"/>
            <a:ext cx="4037164" cy="2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23083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Selena works at a bookstore in the Denver International Airport. She takes the airport train from the main terminal to get to work each day. The airport just opened a new walkway that would allow Selena to get from the main terminal to the bookstore in 4 minutes. She wonders if it will be faster to walk or take the train to work. Let Y = Selena’s journey time to work (in minutes) by train on a randomly selected day. The probability distribution of Y can be modeled by a uniform density curve on the interval from 2 to 5 minutes. Find the probability that it will be quicker for Selena to take the train than to walk that day.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628650" y="3712194"/>
            <a:ext cx="7886700" cy="2578082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Shaded area = base × height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 × 1/3 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           = 2/3</a:t>
            </a: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800" dirty="0">
              <a:latin typeface="Segoe Print" panose="02000600000000000000" pitchFamily="2" charset="0"/>
            </a:endParaRPr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P(Y &lt; 4) = 2/3 = 0.667</a:t>
            </a:r>
          </a:p>
          <a:p>
            <a:pPr>
              <a:lnSpc>
                <a:spcPct val="114000"/>
              </a:lnSpc>
            </a:pPr>
            <a:endParaRPr lang="en-US" sz="8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There is a 66.7% chance that it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will be quicker for Selena to take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the train to work on a randomly </a:t>
            </a:r>
          </a:p>
          <a:p>
            <a:pPr>
              <a:lnSpc>
                <a:spcPct val="114000"/>
              </a:lnSpc>
            </a:pPr>
            <a:r>
              <a:rPr lang="en-US" sz="1400" dirty="0">
                <a:latin typeface="Segoe Print" panose="02000600000000000000" pitchFamily="2" charset="0"/>
              </a:rPr>
              <a:t>selected day.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19347B-859B-4CBB-8DD8-5BDCD2E62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7933" y="3766058"/>
            <a:ext cx="4037164" cy="229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1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2215834" y="2674651"/>
            <a:ext cx="6299516" cy="3347157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8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/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  <a:tabLst>
                    <a:tab pos="344488" algn="l"/>
                  </a:tabLst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68−64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=1.48</m:t>
                    </m:r>
                  </m:oMath>
                </a14:m>
                <a:r>
                  <a:rPr lang="en-US" sz="1400" dirty="0"/>
                  <a:t>       </a:t>
                </a:r>
              </a:p>
              <a:p>
                <a:pPr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/>
                  <a:t>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70−64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=2.22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 lvl="1"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58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586AE5D0-0238-446F-BDA7-19E67453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9359"/>
            <a:ext cx="7886701" cy="706546"/>
          </a:xfrm>
        </p:spPr>
        <p:txBody>
          <a:bodyPr/>
          <a:lstStyle/>
          <a:p>
            <a:pPr marL="3175" lvl="1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probability model </a:t>
            </a:r>
            <a:r>
              <a:rPr lang="en-US" altLang="en-US" sz="2000" dirty="0">
                <a:solidFill>
                  <a:srgbClr val="000000"/>
                </a:solidFill>
              </a:rPr>
              <a:t>describes the possible outcomes of a chance process and the likelihood that those outcomes will occur.</a:t>
            </a:r>
          </a:p>
        </p:txBody>
      </p:sp>
    </p:spTree>
    <p:extLst>
      <p:ext uri="{BB962C8B-B14F-4D97-AF65-F5344CB8AC3E}">
        <p14:creationId xmlns:p14="http://schemas.microsoft.com/office/powerpoint/2010/main" val="39370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/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  <a:tabLst>
                    <a:tab pos="344488" algn="l"/>
                  </a:tabLst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68−64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=1.48</m:t>
                    </m:r>
                  </m:oMath>
                </a14:m>
                <a:r>
                  <a:rPr lang="en-US" sz="1400" dirty="0"/>
                  <a:t>       </a:t>
                </a:r>
              </a:p>
              <a:p>
                <a:pPr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/>
                  <a:t>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70−64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=2.22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 lvl="1"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Table A: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0.9868 – 0.9306 </a:t>
                </a: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    = 0.0562</a:t>
                </a: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805BD-7559-4A5B-87E3-8F7249BBF395}"/>
              </a:ext>
            </a:extLst>
          </p:cNvPr>
          <p:cNvSpPr/>
          <p:nvPr/>
        </p:nvSpPr>
        <p:spPr>
          <a:xfrm>
            <a:off x="3191774" y="4295955"/>
            <a:ext cx="767751" cy="284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7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/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solidFill>
                <a:srgbClr val="CCCCFF"/>
              </a:solid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marL="400050" indent="-400050">
                  <a:lnSpc>
                    <a:spcPct val="114000"/>
                  </a:lnSpc>
                  <a:buAutoNum type="romanLcParenBoth"/>
                  <a:tabLst>
                    <a:tab pos="344488" algn="l"/>
                  </a:tabLst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68−64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=1.48</m:t>
                    </m:r>
                  </m:oMath>
                </a14:m>
                <a:r>
                  <a:rPr lang="en-US" sz="1400" dirty="0"/>
                  <a:t>       </a:t>
                </a:r>
              </a:p>
              <a:p>
                <a:pPr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/>
                  <a:t>         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70−64</m:t>
                        </m:r>
                      </m:num>
                      <m:den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2.7</m:t>
                        </m:r>
                      </m:den>
                    </m:f>
                    <m:r>
                      <a:rPr lang="en-US" sz="1400" i="1">
                        <a:latin typeface="Cambria Math" panose="02040503050406030204" pitchFamily="18" charset="0"/>
                      </a:rPr>
                      <m:t>=2.22</m:t>
                    </m:r>
                  </m:oMath>
                </a14:m>
                <a:endParaRPr lang="en-US" sz="1400" dirty="0">
                  <a:latin typeface="Segoe Print" panose="02000600000000000000" pitchFamily="2" charset="0"/>
                </a:endParaRPr>
              </a:p>
              <a:p>
                <a:pPr lvl="1">
                  <a:lnSpc>
                    <a:spcPct val="114000"/>
                  </a:lnSpc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Using Table A: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>
                    <a:latin typeface="Segoe Print" panose="02000600000000000000" pitchFamily="2" charset="0"/>
                  </a:rPr>
                  <a:t>0.9868 – 0.9306 </a:t>
                </a:r>
              </a:p>
              <a:p>
                <a:pPr lvl="1" indent="-173038">
                  <a:lnSpc>
                    <a:spcPct val="114000"/>
                  </a:lnSpc>
                </a:pPr>
                <a:r>
                  <a:rPr lang="en-US" sz="1400" dirty="0">
                    <a:latin typeface="Segoe Print" panose="02000600000000000000" pitchFamily="2" charset="0"/>
                  </a:rPr>
                  <a:t>    = 0.0562</a:t>
                </a: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endParaRPr lang="en-US" sz="1400" dirty="0">
                  <a:latin typeface="Segoe Print" panose="02000600000000000000" pitchFamily="2" charset="0"/>
                </a:endParaRP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Using technology: </a:t>
                </a:r>
                <a:br>
                  <a:rPr lang="en-US" sz="1400" dirty="0">
                    <a:latin typeface="Segoe Print" panose="02000600000000000000" pitchFamily="2" charset="0"/>
                  </a:rPr>
                </a:br>
                <a:r>
                  <a:rPr lang="en-US" sz="1400" dirty="0" err="1">
                    <a:latin typeface="Segoe Print" panose="02000600000000000000" pitchFamily="2" charset="0"/>
                  </a:rPr>
                  <a:t>normalcdf</a:t>
                </a:r>
                <a:r>
                  <a:rPr lang="en-US" sz="1400" dirty="0">
                    <a:latin typeface="Segoe Print" panose="02000600000000000000" pitchFamily="2" charset="0"/>
                  </a:rPr>
                  <a:t>(lower:1.48, upper:2.22, mean:0, SD:1) </a:t>
                </a:r>
              </a:p>
              <a:p>
                <a:pPr lvl="1" indent="-173038">
                  <a:lnSpc>
                    <a:spcPct val="114000"/>
                  </a:lnSpc>
                  <a:tabLst>
                    <a:tab pos="344488" algn="l"/>
                  </a:tabLst>
                </a:pPr>
                <a:r>
                  <a:rPr lang="en-US" sz="1400" dirty="0">
                    <a:latin typeface="Segoe Print" panose="02000600000000000000" pitchFamily="2" charset="0"/>
                  </a:rPr>
                  <a:t>     = 0.0562</a:t>
                </a:r>
              </a:p>
            </p:txBody>
          </p:sp>
        </mc:Choice>
        <mc:Fallback xmlns="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822DD900-200A-4C91-8ED5-F097B96C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834" y="2674651"/>
                <a:ext cx="6299516" cy="330835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CCCFF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73805BD-7559-4A5B-87E3-8F7249BBF395}"/>
              </a:ext>
            </a:extLst>
          </p:cNvPr>
          <p:cNvSpPr/>
          <p:nvPr/>
        </p:nvSpPr>
        <p:spPr>
          <a:xfrm>
            <a:off x="3191774" y="4295955"/>
            <a:ext cx="767751" cy="284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71119-0DE1-4475-91A4-0CD19D97ED49}"/>
              </a:ext>
            </a:extLst>
          </p:cNvPr>
          <p:cNvSpPr/>
          <p:nvPr/>
        </p:nvSpPr>
        <p:spPr>
          <a:xfrm>
            <a:off x="3226280" y="5513073"/>
            <a:ext cx="767751" cy="284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19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22DD900-200A-4C91-8ED5-F097B96C1FF8}"/>
              </a:ext>
            </a:extLst>
          </p:cNvPr>
          <p:cNvSpPr/>
          <p:nvPr/>
        </p:nvSpPr>
        <p:spPr>
          <a:xfrm>
            <a:off x="2215834" y="2674651"/>
            <a:ext cx="6299516" cy="3354323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344488" indent="-344488">
              <a:lnSpc>
                <a:spcPct val="114000"/>
              </a:lnSpc>
              <a:tabLst>
                <a:tab pos="344488" algn="l"/>
              </a:tabLst>
            </a:pPr>
            <a:endParaRPr lang="en-US" sz="1400" dirty="0"/>
          </a:p>
          <a:p>
            <a:pPr marL="400050" indent="-400050">
              <a:lnSpc>
                <a:spcPct val="114000"/>
              </a:lnSpc>
              <a:buAutoNum type="romanLcParenBoth" startAt="2"/>
              <a:tabLst>
                <a:tab pos="344488" algn="l"/>
              </a:tabLst>
            </a:pPr>
            <a:r>
              <a:rPr lang="en-US" sz="1400" dirty="0" err="1">
                <a:latin typeface="Segoe Print" panose="02000600000000000000" pitchFamily="2" charset="0"/>
              </a:rPr>
              <a:t>normalcdf</a:t>
            </a:r>
            <a:r>
              <a:rPr lang="en-US" sz="1400" dirty="0">
                <a:latin typeface="Segoe Print" panose="02000600000000000000" pitchFamily="2" charset="0"/>
              </a:rPr>
              <a:t>(lower:68, upper:70, mean:64, SD:2.7) </a:t>
            </a: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      = 0.0561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B134962-8D7F-4617-8050-0602574D2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F344CC1-C127-4130-A8C2-FBC15DDE9F77}"/>
              </a:ext>
            </a:extLst>
          </p:cNvPr>
          <p:cNvSpPr/>
          <p:nvPr/>
        </p:nvSpPr>
        <p:spPr>
          <a:xfrm>
            <a:off x="3035267" y="5530325"/>
            <a:ext cx="767751" cy="2846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598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Continuous Random Variables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F55C02-6C10-442C-80C6-359CAD06D851}"/>
              </a:ext>
            </a:extLst>
          </p:cNvPr>
          <p:cNvSpPr/>
          <p:nvPr/>
        </p:nvSpPr>
        <p:spPr>
          <a:xfrm>
            <a:off x="628650" y="1344927"/>
            <a:ext cx="7886700" cy="12003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rgbClr val="0070C0"/>
                </a:solidFill>
              </a:rPr>
              <a:t>Problem</a:t>
            </a:r>
            <a:r>
              <a:rPr lang="en-US" altLang="en-US" dirty="0"/>
              <a:t>: </a:t>
            </a:r>
            <a:r>
              <a:rPr lang="en-US" dirty="0"/>
              <a:t>The heights of young women can be modeled by a Normal distribution</a:t>
            </a:r>
          </a:p>
          <a:p>
            <a:r>
              <a:rPr lang="en-US" dirty="0"/>
              <a:t>with mean µ = 64 inches and standard deviation </a:t>
            </a:r>
            <a:r>
              <a:rPr lang="el-GR" dirty="0"/>
              <a:t>σ</a:t>
            </a:r>
            <a:r>
              <a:rPr lang="en-US" dirty="0"/>
              <a:t> = 2.7 inches. Suppose we choose a young woman at random and let Y = her height (in inches). </a:t>
            </a:r>
            <a:br>
              <a:rPr lang="en-US" dirty="0"/>
            </a:br>
            <a:r>
              <a:rPr lang="en-US" dirty="0"/>
              <a:t>Find P(68 ≤ Y ≤ 70). Interpret this value.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2EC45-D5ED-45EA-9240-09934B9533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2674652"/>
            <a:ext cx="1587184" cy="3527741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4ECA0A-54A5-4FED-9D09-B9112D75E868}"/>
              </a:ext>
            </a:extLst>
          </p:cNvPr>
          <p:cNvSpPr/>
          <p:nvPr/>
        </p:nvSpPr>
        <p:spPr>
          <a:xfrm>
            <a:off x="2215834" y="2674651"/>
            <a:ext cx="6299516" cy="3393199"/>
          </a:xfrm>
          <a:prstGeom prst="roundRect">
            <a:avLst/>
          </a:prstGeom>
          <a:solidFill>
            <a:srgbClr val="CCCCFF"/>
          </a:solidFill>
          <a:ln>
            <a:solidFill>
              <a:srgbClr val="CCCC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 marL="400050" indent="-400050">
              <a:lnSpc>
                <a:spcPct val="114000"/>
              </a:lnSpc>
              <a:buAutoNum type="romanLcParenBoth"/>
              <a:tabLst>
                <a:tab pos="344488" algn="l"/>
              </a:tabLst>
            </a:pPr>
            <a:endParaRPr lang="en-US" sz="1400" dirty="0">
              <a:latin typeface="Segoe Print" panose="02000600000000000000" pitchFamily="2" charset="0"/>
            </a:endParaRPr>
          </a:p>
          <a:p>
            <a:pPr>
              <a:lnSpc>
                <a:spcPct val="114000"/>
              </a:lnSpc>
              <a:tabLst>
                <a:tab pos="344488" algn="l"/>
              </a:tabLst>
            </a:pPr>
            <a:r>
              <a:rPr lang="en-US" sz="1400" dirty="0">
                <a:latin typeface="Segoe Print" panose="02000600000000000000" pitchFamily="2" charset="0"/>
              </a:rPr>
              <a:t>The probability that a randomly selected young woman has </a:t>
            </a:r>
            <a:r>
              <a:rPr lang="en-US" sz="1600" dirty="0">
                <a:latin typeface="Segoe Print" panose="02000600000000000000" pitchFamily="2" charset="0"/>
              </a:rPr>
              <a:t>a </a:t>
            </a:r>
            <a:r>
              <a:rPr lang="en-US" sz="1400" dirty="0">
                <a:latin typeface="Segoe Print" panose="02000600000000000000" pitchFamily="2" charset="0"/>
              </a:rPr>
              <a:t>height between 68 and 70 inches is about 0.056.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B2CE63-52AF-462C-9A2F-C75DF5680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62" y="2720930"/>
            <a:ext cx="3698588" cy="222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688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FE230A5-9EEB-437E-88E3-E1C8735C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Summary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DD604C6-9BAC-4212-840F-606E46F3F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9978" y="2463823"/>
            <a:ext cx="7764044" cy="362003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USE the probability distribution of a discrete random variable to CALCULATE the probability of an event.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MAKE a histogram to display the probability distribution of a discrete random variable and DESCRIBE its shape.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CALCULATE and INTERPRET the mean (expected value) of a discrete random variable.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CALCULATE and INTERPRET the standard deviation of a discrete random variable.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sz="2200" dirty="0"/>
              <a:t>USE the probability distribution of a continuous random variable (uniform or Normal) to CALCULATE the probability of an event.</a:t>
            </a:r>
          </a:p>
        </p:txBody>
      </p:sp>
    </p:spTree>
    <p:extLst>
      <p:ext uri="{BB962C8B-B14F-4D97-AF65-F5344CB8AC3E}">
        <p14:creationId xmlns:p14="http://schemas.microsoft.com/office/powerpoint/2010/main" val="215377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50A0C8-A772-4CB6-A22F-B433AB268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2A228-68B6-4973-B499-57FBD715A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97576"/>
            <a:ext cx="7886700" cy="44762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6.1 </a:t>
            </a:r>
            <a:r>
              <a:rPr lang="en-US" dirty="0"/>
              <a:t>p. 375-380 #4, 6, 8, 14, 18, 24, 28, </a:t>
            </a:r>
            <a:r>
              <a:rPr lang="en-US" dirty="0" smtClean="0"/>
              <a:t>31-34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AND handout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If you are stuck on any of these, look at the odd before or after and the answer in the back of your book.  If you are still not sure text a friend or me for help (before 8pm).  </a:t>
            </a:r>
          </a:p>
          <a:p>
            <a:pPr marL="0" indent="0">
              <a:buNone/>
            </a:pPr>
            <a:endParaRPr lang="en-US" sz="2400" i="1" dirty="0"/>
          </a:p>
          <a:p>
            <a:pPr marL="0" indent="0">
              <a:buNone/>
            </a:pPr>
            <a:r>
              <a:rPr lang="en-US" sz="2400" dirty="0" smtClean="0"/>
              <a:t>Tomorrow we will check homework and review for 6.1 Quiz.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Keep working on Taste Test, due Tues</a:t>
            </a:r>
            <a:r>
              <a:rPr lang="en-US" sz="2400" dirty="0" smtClean="0"/>
              <a:t>. AND Alber.io due Sun.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426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586AE5D0-0238-446F-BDA7-19E67453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9359"/>
            <a:ext cx="7886701" cy="706546"/>
          </a:xfrm>
        </p:spPr>
        <p:txBody>
          <a:bodyPr/>
          <a:lstStyle/>
          <a:p>
            <a:pPr marL="3175" lvl="1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probability model </a:t>
            </a:r>
            <a:r>
              <a:rPr lang="en-US" altLang="en-US" sz="2000" dirty="0">
                <a:solidFill>
                  <a:srgbClr val="000000"/>
                </a:solidFill>
              </a:rPr>
              <a:t>describes the possible outcomes of a chance process and the likelihood that those outcomes will occur.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2D35DCCB-A4D6-492F-AE83-7D6C0D73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2254504"/>
            <a:ext cx="6646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Consider tossing a fair coin 3 times.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Define the random variable X = the number of heads obtained</a:t>
            </a:r>
          </a:p>
        </p:txBody>
      </p:sp>
    </p:spTree>
    <p:extLst>
      <p:ext uri="{BB962C8B-B14F-4D97-AF65-F5344CB8AC3E}">
        <p14:creationId xmlns:p14="http://schemas.microsoft.com/office/powerpoint/2010/main" val="20843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586AE5D0-0238-446F-BDA7-19E67453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9359"/>
            <a:ext cx="7886701" cy="706546"/>
          </a:xfrm>
        </p:spPr>
        <p:txBody>
          <a:bodyPr/>
          <a:lstStyle/>
          <a:p>
            <a:pPr marL="3175" lvl="1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probability model </a:t>
            </a:r>
            <a:r>
              <a:rPr lang="en-US" altLang="en-US" sz="2000" dirty="0">
                <a:solidFill>
                  <a:srgbClr val="000000"/>
                </a:solidFill>
              </a:rPr>
              <a:t>describes the possible outcomes of a chance process and the likelihood that those outcomes will occur.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8A320-6F90-4F5A-9D1C-224182CD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3222969"/>
            <a:ext cx="28043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0: TTT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1: HTT   THT   TTH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2: HHT   HTH  THH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3: HHH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01D803-18E0-4620-98A2-8913E6FA84FA}"/>
              </a:ext>
            </a:extLst>
          </p:cNvPr>
          <p:cNvGraphicFramePr>
            <a:graphicFrameLocks noGrp="1"/>
          </p:cNvGraphicFramePr>
          <p:nvPr/>
        </p:nvGraphicFramePr>
        <p:xfrm>
          <a:off x="4244197" y="3557879"/>
          <a:ext cx="3962101" cy="797712"/>
        </p:xfrm>
        <a:graphic>
          <a:graphicData uri="http://schemas.openxmlformats.org/drawingml/2006/table">
            <a:tbl>
              <a:tblPr/>
              <a:tblGrid>
                <a:gridCol w="137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Value of X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Probability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2D35DCCB-A4D6-492F-AE83-7D6C0D73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2254504"/>
            <a:ext cx="6646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Consider tossing a fair coin 3 times.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Define the random variable X = the number of heads obtained</a:t>
            </a:r>
          </a:p>
        </p:txBody>
      </p:sp>
    </p:spTree>
    <p:extLst>
      <p:ext uri="{BB962C8B-B14F-4D97-AF65-F5344CB8AC3E}">
        <p14:creationId xmlns:p14="http://schemas.microsoft.com/office/powerpoint/2010/main" val="267749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sp>
        <p:nvSpPr>
          <p:cNvPr id="6" name="Vertical Text Placeholder 2">
            <a:extLst>
              <a:ext uri="{FF2B5EF4-FFF2-40B4-BE49-F238E27FC236}">
                <a16:creationId xmlns:a16="http://schemas.microsoft.com/office/drawing/2014/main" id="{586AE5D0-0238-446F-BDA7-19E674537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19359"/>
            <a:ext cx="7886701" cy="706546"/>
          </a:xfrm>
        </p:spPr>
        <p:txBody>
          <a:bodyPr/>
          <a:lstStyle/>
          <a:p>
            <a:pPr marL="3175" lvl="1" indent="0" eaLnBrk="1" hangingPunct="1"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srgbClr val="000000"/>
                </a:solidFill>
              </a:rPr>
              <a:t>A </a:t>
            </a:r>
            <a:r>
              <a:rPr lang="en-US" altLang="en-US" sz="2000" b="1" dirty="0">
                <a:solidFill>
                  <a:srgbClr val="000000"/>
                </a:solidFill>
              </a:rPr>
              <a:t>probability model </a:t>
            </a:r>
            <a:r>
              <a:rPr lang="en-US" altLang="en-US" sz="2000" dirty="0">
                <a:solidFill>
                  <a:srgbClr val="000000"/>
                </a:solidFill>
              </a:rPr>
              <a:t>describes the possible outcomes of a chance process and the likelihood that those outcomes will occur.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D8A320-6F90-4F5A-9D1C-224182CD7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3222969"/>
            <a:ext cx="280435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0: TTT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1: HTT   THT   TTH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2: HHT   HTH  THH</a:t>
            </a:r>
          </a:p>
          <a:p>
            <a:pPr eaLnBrk="1" hangingPunct="1"/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3: HHH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701D803-18E0-4620-98A2-8913E6FA84FA}"/>
              </a:ext>
            </a:extLst>
          </p:cNvPr>
          <p:cNvGraphicFramePr>
            <a:graphicFrameLocks noGrp="1"/>
          </p:cNvGraphicFramePr>
          <p:nvPr/>
        </p:nvGraphicFramePr>
        <p:xfrm>
          <a:off x="4244197" y="3557879"/>
          <a:ext cx="3962101" cy="797712"/>
        </p:xfrm>
        <a:graphic>
          <a:graphicData uri="http://schemas.openxmlformats.org/drawingml/2006/table">
            <a:tbl>
              <a:tblPr/>
              <a:tblGrid>
                <a:gridCol w="1375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5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73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57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Value of X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0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Probability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3/8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0"/>
                          <a:cs typeface="ＭＳ Ｐゴシック" charset="0"/>
                        </a:rPr>
                        <a:t>1/8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7901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9">
            <a:extLst>
              <a:ext uri="{FF2B5EF4-FFF2-40B4-BE49-F238E27FC236}">
                <a16:creationId xmlns:a16="http://schemas.microsoft.com/office/drawing/2014/main" id="{2D35DCCB-A4D6-492F-AE83-7D6C0D7318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702" y="2254504"/>
            <a:ext cx="664682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latin typeface="+mn-lt"/>
              </a:rPr>
              <a:t>Consider tossing a fair coin 3 times.</a:t>
            </a:r>
          </a:p>
          <a:p>
            <a:pPr eaLnBrk="1" hangingPunct="1"/>
            <a:r>
              <a:rPr lang="en-US" altLang="en-US" sz="2000" dirty="0">
                <a:latin typeface="+mn-lt"/>
              </a:rPr>
              <a:t>Define the random variable X = the number of heads obtained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327002-5863-445D-AD1C-D6FCD5D6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49" y="4780819"/>
            <a:ext cx="7886700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latin typeface="+mn-lt"/>
              </a:rPr>
              <a:t>A </a:t>
            </a:r>
            <a:r>
              <a:rPr lang="en-US" sz="2000" b="1" dirty="0">
                <a:latin typeface="+mn-lt"/>
              </a:rPr>
              <a:t>random variable </a:t>
            </a:r>
            <a:r>
              <a:rPr lang="en-US" sz="2000" dirty="0">
                <a:latin typeface="+mn-lt"/>
              </a:rPr>
              <a:t>takes numerical values that describe the outcomes of a chance process.</a:t>
            </a:r>
          </a:p>
          <a:p>
            <a:r>
              <a:rPr lang="en-US" sz="2000" dirty="0">
                <a:latin typeface="+mn-lt"/>
              </a:rPr>
              <a:t>The </a:t>
            </a:r>
            <a:r>
              <a:rPr lang="en-US" sz="2000" b="1" dirty="0">
                <a:latin typeface="+mn-lt"/>
              </a:rPr>
              <a:t>probability distribution </a:t>
            </a:r>
            <a:r>
              <a:rPr lang="en-US" sz="2000" dirty="0">
                <a:latin typeface="+mn-lt"/>
              </a:rPr>
              <a:t>of a random variable gives its possible values and their probabilities.</a:t>
            </a:r>
            <a:endParaRPr lang="en-US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34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Discrete Random Variables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06B6562-6338-4D21-9BF8-E4870D636F0D}"/>
              </a:ext>
            </a:extLst>
          </p:cNvPr>
          <p:cNvGrpSpPr/>
          <p:nvPr/>
        </p:nvGrpSpPr>
        <p:grpSpPr>
          <a:xfrm>
            <a:off x="628650" y="1743315"/>
            <a:ext cx="7886700" cy="3691327"/>
            <a:chOff x="843992" y="3040016"/>
            <a:chExt cx="7142671" cy="448943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BADFE5-8D31-4EF3-A8FE-E52E72AEBB67}"/>
                </a:ext>
              </a:extLst>
            </p:cNvPr>
            <p:cNvSpPr txBox="1"/>
            <p:nvPr/>
          </p:nvSpPr>
          <p:spPr>
            <a:xfrm>
              <a:off x="843992" y="3040016"/>
              <a:ext cx="7142671" cy="53270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algn="ctr"/>
              <a:r>
                <a:rPr lang="en-US" sz="2400" dirty="0"/>
                <a:t>Probability Distribution for a Discrete Random Variable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CF9C4C-4C7F-47D4-891F-7CFFC1ECC004}"/>
                </a:ext>
              </a:extLst>
            </p:cNvPr>
            <p:cNvSpPr txBox="1"/>
            <p:nvPr/>
          </p:nvSpPr>
          <p:spPr>
            <a:xfrm>
              <a:off x="843992" y="3572723"/>
              <a:ext cx="7142671" cy="39567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noAutofit/>
            </a:bodyPr>
            <a:lstStyle/>
            <a:p>
              <a:r>
                <a:rPr lang="en-US" sz="2000" dirty="0"/>
                <a:t>The probability distribution of a discrete random variable X lists the values </a:t>
              </a:r>
              <a:r>
                <a:rPr lang="en-US" sz="2000" i="1" dirty="0"/>
                <a:t>x</a:t>
              </a:r>
              <a:r>
                <a:rPr lang="en-US" sz="2000" i="1" baseline="-25000" dirty="0"/>
                <a:t>i</a:t>
              </a:r>
              <a:r>
                <a:rPr lang="en-US" sz="2000" i="1" dirty="0"/>
                <a:t> </a:t>
              </a:r>
              <a:r>
                <a:rPr lang="en-US" sz="2000" dirty="0"/>
                <a:t>and their probabilities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i</a:t>
              </a:r>
              <a:r>
                <a:rPr lang="en-US" sz="2000" dirty="0"/>
                <a:t>:</a:t>
              </a:r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endParaRPr lang="en-US" sz="2000" dirty="0"/>
            </a:p>
            <a:p>
              <a:r>
                <a:rPr lang="en-US" sz="2000" dirty="0"/>
                <a:t>For the probability distribution to be valid, the probabilities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i</a:t>
              </a:r>
              <a:r>
                <a:rPr lang="en-US" sz="2000" dirty="0"/>
                <a:t> must satisfy two requirements:</a:t>
              </a:r>
            </a:p>
            <a:p>
              <a:pPr marL="457200" indent="-223838">
                <a:buFont typeface="+mj-lt"/>
                <a:buAutoNum type="arabicPeriod"/>
                <a:tabLst>
                  <a:tab pos="457200" algn="l"/>
                </a:tabLst>
              </a:pPr>
              <a:r>
                <a:rPr lang="en-US" sz="2000" dirty="0"/>
                <a:t>Every probability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i</a:t>
              </a:r>
              <a:r>
                <a:rPr lang="en-US" sz="2000" dirty="0"/>
                <a:t> is a number between 0 and 1, inclusive.</a:t>
              </a:r>
            </a:p>
            <a:p>
              <a:pPr marL="457200" indent="-223838">
                <a:buFont typeface="+mj-lt"/>
                <a:buAutoNum type="arabicPeriod"/>
                <a:tabLst>
                  <a:tab pos="457200" algn="l"/>
                </a:tabLst>
              </a:pPr>
              <a:r>
                <a:rPr lang="en-US" sz="2000" dirty="0"/>
                <a:t>The sum of the probabilities is 1: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1</a:t>
              </a:r>
              <a:r>
                <a:rPr lang="en-US" sz="2000" dirty="0"/>
                <a:t> +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2</a:t>
              </a:r>
              <a:r>
                <a:rPr lang="en-US" sz="2000" dirty="0"/>
                <a:t> + </a:t>
              </a:r>
              <a:r>
                <a:rPr lang="en-US" sz="2000" i="1" dirty="0"/>
                <a:t>p</a:t>
              </a:r>
              <a:r>
                <a:rPr lang="en-US" sz="2000" i="1" baseline="-25000" dirty="0"/>
                <a:t>3</a:t>
              </a:r>
              <a:r>
                <a:rPr lang="en-US" sz="2000" dirty="0"/>
                <a:t> + . . . = 1.</a:t>
              </a:r>
            </a:p>
          </p:txBody>
        </p:sp>
      </p:grp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E270A13-5263-4331-8CDD-7E77022FA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7182777"/>
              </p:ext>
            </p:extLst>
          </p:nvPr>
        </p:nvGraphicFramePr>
        <p:xfrm>
          <a:off x="3157269" y="3039692"/>
          <a:ext cx="2829461" cy="778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9457">
                  <a:extLst>
                    <a:ext uri="{9D8B030D-6E8A-4147-A177-3AD203B41FA5}">
                      <a16:colId xmlns:a16="http://schemas.microsoft.com/office/drawing/2014/main" val="2825013054"/>
                    </a:ext>
                  </a:extLst>
                </a:gridCol>
                <a:gridCol w="392501">
                  <a:extLst>
                    <a:ext uri="{9D8B030D-6E8A-4147-A177-3AD203B41FA5}">
                      <a16:colId xmlns:a16="http://schemas.microsoft.com/office/drawing/2014/main" val="2035841832"/>
                    </a:ext>
                  </a:extLst>
                </a:gridCol>
                <a:gridCol w="392501">
                  <a:extLst>
                    <a:ext uri="{9D8B030D-6E8A-4147-A177-3AD203B41FA5}">
                      <a16:colId xmlns:a16="http://schemas.microsoft.com/office/drawing/2014/main" val="1504145452"/>
                    </a:ext>
                  </a:extLst>
                </a:gridCol>
                <a:gridCol w="392501">
                  <a:extLst>
                    <a:ext uri="{9D8B030D-6E8A-4147-A177-3AD203B41FA5}">
                      <a16:colId xmlns:a16="http://schemas.microsoft.com/office/drawing/2014/main" val="1440320442"/>
                    </a:ext>
                  </a:extLst>
                </a:gridCol>
                <a:gridCol w="392501">
                  <a:extLst>
                    <a:ext uri="{9D8B030D-6E8A-4147-A177-3AD203B41FA5}">
                      <a16:colId xmlns:a16="http://schemas.microsoft.com/office/drawing/2014/main" val="1245712409"/>
                    </a:ext>
                  </a:extLst>
                </a:gridCol>
              </a:tblGrid>
              <a:tr h="389308">
                <a:tc>
                  <a:txBody>
                    <a:bodyPr/>
                    <a:lstStyle/>
                    <a:p>
                      <a:r>
                        <a:rPr lang="en-US" sz="1800" b="1" dirty="0"/>
                        <a:t>Value</a:t>
                      </a:r>
                      <a:endParaRPr lang="en-US" b="1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x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2</a:t>
                      </a:r>
                      <a:endParaRPr lang="en-US" baseline="-250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x</a:t>
                      </a:r>
                      <a:r>
                        <a:rPr lang="en-US" i="1" baseline="-25000" dirty="0"/>
                        <a:t>3</a:t>
                      </a:r>
                      <a:endParaRPr lang="en-US" baseline="-25000" dirty="0"/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84499498"/>
                  </a:ext>
                </a:extLst>
              </a:tr>
              <a:tr h="389308">
                <a:tc>
                  <a:txBody>
                    <a:bodyPr/>
                    <a:lstStyle/>
                    <a:p>
                      <a:r>
                        <a:rPr lang="en-US" sz="1800" b="1" dirty="0"/>
                        <a:t>Probability</a:t>
                      </a:r>
                      <a:endParaRPr lang="en-US" b="1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i="1" dirty="0"/>
                        <a:t>p</a:t>
                      </a:r>
                      <a:r>
                        <a:rPr lang="en-US" baseline="-25000" dirty="0"/>
                        <a:t>1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p</a:t>
                      </a:r>
                      <a:r>
                        <a:rPr lang="en-US" i="1" baseline="-25000" dirty="0"/>
                        <a:t>2</a:t>
                      </a:r>
                      <a:endParaRPr lang="en-US" baseline="-250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i="1" dirty="0"/>
                        <a:t>p</a:t>
                      </a:r>
                      <a:r>
                        <a:rPr lang="en-US" i="1" baseline="-25000" dirty="0"/>
                        <a:t>3</a:t>
                      </a:r>
                      <a:endParaRPr lang="en-US" baseline="-25000" dirty="0"/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…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4735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1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DE792-1FCA-41DC-9B89-A37150EE2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Analyzing Discrete Random Variables:</a:t>
            </a:r>
            <a:br>
              <a:rPr lang="en-US" dirty="0"/>
            </a:br>
            <a:r>
              <a:rPr lang="en-US" dirty="0"/>
              <a:t>Describing Shape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225D29-A823-4140-8337-80FE0ACE02DE}"/>
              </a:ext>
            </a:extLst>
          </p:cNvPr>
          <p:cNvSpPr/>
          <p:nvPr/>
        </p:nvSpPr>
        <p:spPr>
          <a:xfrm>
            <a:off x="628650" y="1491265"/>
            <a:ext cx="7886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When we analyzed distributions of quantitative data in Chapter 1, we made it a point to discuss their shape, center, and variability.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14AAF6-FBBB-4DD5-9947-9953C5EA2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350" y="3052733"/>
            <a:ext cx="4572000" cy="308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58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PS6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655C1BF9-2C2A-441D-8AF1-28CB82161D07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S6MediaPowerPointTemplateV2.pptx" id="{32D2206F-0001-4689-811F-3F71FDE9DA37}" vid="{011FBC4A-94AD-42C1-91F3-29E66462B58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8217</TotalTime>
  <Words>3157</Words>
  <Application>Microsoft Office PowerPoint</Application>
  <PresentationFormat>On-screen Show (4:3)</PresentationFormat>
  <Paragraphs>388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9" baseType="lpstr">
      <vt:lpstr>MS Gothic</vt:lpstr>
      <vt:lpstr>MS PGothic</vt:lpstr>
      <vt:lpstr>MS PGothic</vt:lpstr>
      <vt:lpstr>Arial</vt:lpstr>
      <vt:lpstr>Calibri</vt:lpstr>
      <vt:lpstr>Calibri Light</vt:lpstr>
      <vt:lpstr>Cambria Math</vt:lpstr>
      <vt:lpstr>HelveticaNeueLTStd-Cn</vt:lpstr>
      <vt:lpstr>Segoe Print</vt:lpstr>
      <vt:lpstr>Times New Roman</vt:lpstr>
      <vt:lpstr>Trebuchet MS</vt:lpstr>
      <vt:lpstr>Wingdings</vt:lpstr>
      <vt:lpstr>TPS6e</vt:lpstr>
      <vt:lpstr>Custom Design</vt:lpstr>
      <vt:lpstr>Pull 2 samples of 5 pennies and record both averages (2 dots).</vt:lpstr>
      <vt:lpstr>PowerPoint Presentation</vt:lpstr>
      <vt:lpstr>Discrete and Continuous Random Variables</vt:lpstr>
      <vt:lpstr>Discrete Random Variables</vt:lpstr>
      <vt:lpstr>Discrete Random Variables</vt:lpstr>
      <vt:lpstr>Discrete Random Variables</vt:lpstr>
      <vt:lpstr>Discrete Random Variables</vt:lpstr>
      <vt:lpstr>Discrete Random Variables</vt:lpstr>
      <vt:lpstr>Analyzing Discrete Random Variables: Describing Shape</vt:lpstr>
      <vt:lpstr>Analyzing Discrete Random Variables: Describing Shape</vt:lpstr>
      <vt:lpstr>Analyzing Discrete Random Variables: Describing Shape</vt:lpstr>
      <vt:lpstr>Analyzing Discrete Random Variables: Describing Shape</vt:lpstr>
      <vt:lpstr>Analyzing Discrete Random Variables: Describing Shape</vt:lpstr>
      <vt:lpstr>Analyzing Discrete Random Variables: Describing Shape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Center: The Mean (Expected Value)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Measuring Variability: The Standard Deviation (and Variance) of a Discrete Random Variable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Continuous Random Variables</vt:lpstr>
      <vt:lpstr>Section Summary</vt:lpstr>
      <vt:lpstr>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Tyson</dc:creator>
  <cp:lastModifiedBy>Christin Barnhart</cp:lastModifiedBy>
  <cp:revision>26</cp:revision>
  <dcterms:created xsi:type="dcterms:W3CDTF">2017-08-09T14:25:47Z</dcterms:created>
  <dcterms:modified xsi:type="dcterms:W3CDTF">2018-12-12T02:20:07Z</dcterms:modified>
</cp:coreProperties>
</file>